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3ff0d0cd4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a4be138f5b4470"/>
  </p:sldMasterIdLst>
  <p:sldIdLst>
    <p:sldId xmlns:r="http://schemas.openxmlformats.org/officeDocument/2006/relationships" id="256" r:id="R7fe10d1bd95c4483"/>
    <p:sldId xmlns:r="http://schemas.openxmlformats.org/officeDocument/2006/relationships" id="257" r:id="R74165047076842cb"/>
    <p:sldId xmlns:r="http://schemas.openxmlformats.org/officeDocument/2006/relationships" id="258" r:id="R5b216a5643da470f"/>
    <p:sldId xmlns:r="http://schemas.openxmlformats.org/officeDocument/2006/relationships" id="259" r:id="R502d40c8716c4fef"/>
    <p:sldId xmlns:r="http://schemas.openxmlformats.org/officeDocument/2006/relationships" id="260" r:id="R265537f9e33c4ab0"/>
    <p:sldId xmlns:r="http://schemas.openxmlformats.org/officeDocument/2006/relationships" id="261" r:id="R104c2fdd30d34f25"/>
    <p:sldId xmlns:r="http://schemas.openxmlformats.org/officeDocument/2006/relationships" id="262" r:id="Ra90329a9c5c7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4be138f5b4470" /><Relationship Type="http://schemas.openxmlformats.org/officeDocument/2006/relationships/slide" Target="/ppt/slides/slide1.xml" Id="R7fe10d1bd95c4483" /><Relationship Type="http://schemas.openxmlformats.org/officeDocument/2006/relationships/slide" Target="/ppt/slides/slide2.xml" Id="R74165047076842cb" /><Relationship Type="http://schemas.openxmlformats.org/officeDocument/2006/relationships/slide" Target="/ppt/slides/slide3.xml" Id="R5b216a5643da470f" /><Relationship Type="http://schemas.openxmlformats.org/officeDocument/2006/relationships/slide" Target="/ppt/slides/slide4.xml" Id="R502d40c8716c4fef" /><Relationship Type="http://schemas.openxmlformats.org/officeDocument/2006/relationships/slide" Target="/ppt/slides/slide5.xml" Id="R265537f9e33c4ab0" /><Relationship Type="http://schemas.openxmlformats.org/officeDocument/2006/relationships/slide" Target="/ppt/slides/slide6.xml" Id="R104c2fdd30d34f25" /><Relationship Type="http://schemas.openxmlformats.org/officeDocument/2006/relationships/slide" Target="/ppt/slides/slide7.xml" Id="Ra90329a9c5c7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6456a101847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a8630ec564760" /><Relationship Type="http://schemas.openxmlformats.org/officeDocument/2006/relationships/theme" Target="/ppt/slideMasters/theme/theme1.xml" Id="R77301de2cced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a8630ec5647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d26be61a1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fd5b3e9ff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926a7ad5c49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642d85881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69decd63445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7eee1139242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15fd9b74f41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DANMAR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317 686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1 295 403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KARLSTAD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Truls Markussen, Børjerlia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932 811 782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DANMAR AS</a:t>
            </a:r>
          </a:p>
        </p:txBody>
      </p:sp>
    </p:spTree>
  </p:cSld>
  <p:clrMapOvr>
    <a:masterClrMapping xmlns:a="http://schemas.openxmlformats.org/drawingml/2006/main"/>
  </p:clrMapOvr>
</p:sld>
</file>