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d58497df2840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7ad83aeb4443b8"/>
  </p:sldMasterIdLst>
  <p:sldIdLst>
    <p:sldId xmlns:r="http://schemas.openxmlformats.org/officeDocument/2006/relationships" id="256" r:id="Rff837f9a9b0540c7"/>
    <p:sldId xmlns:r="http://schemas.openxmlformats.org/officeDocument/2006/relationships" id="257" r:id="R2daf8dad6a164614"/>
    <p:sldId xmlns:r="http://schemas.openxmlformats.org/officeDocument/2006/relationships" id="258" r:id="Rfb1deab7b57946c2"/>
    <p:sldId xmlns:r="http://schemas.openxmlformats.org/officeDocument/2006/relationships" id="259" r:id="R803dc1f2a1e245fc"/>
    <p:sldId xmlns:r="http://schemas.openxmlformats.org/officeDocument/2006/relationships" id="260" r:id="Red9637cd2edd4a58"/>
    <p:sldId xmlns:r="http://schemas.openxmlformats.org/officeDocument/2006/relationships" id="261" r:id="Rd3cb82e553dd46d8"/>
    <p:sldId xmlns:r="http://schemas.openxmlformats.org/officeDocument/2006/relationships" id="262" r:id="Rc86d20f0fb2a4b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ad83aeb4443b8" /><Relationship Type="http://schemas.openxmlformats.org/officeDocument/2006/relationships/slide" Target="/ppt/slides/slide1.xml" Id="Rff837f9a9b0540c7" /><Relationship Type="http://schemas.openxmlformats.org/officeDocument/2006/relationships/slide" Target="/ppt/slides/slide2.xml" Id="R2daf8dad6a164614" /><Relationship Type="http://schemas.openxmlformats.org/officeDocument/2006/relationships/slide" Target="/ppt/slides/slide3.xml" Id="Rfb1deab7b57946c2" /><Relationship Type="http://schemas.openxmlformats.org/officeDocument/2006/relationships/slide" Target="/ppt/slides/slide4.xml" Id="R803dc1f2a1e245fc" /><Relationship Type="http://schemas.openxmlformats.org/officeDocument/2006/relationships/slide" Target="/ppt/slides/slide5.xml" Id="Red9637cd2edd4a58" /><Relationship Type="http://schemas.openxmlformats.org/officeDocument/2006/relationships/slide" Target="/ppt/slides/slide6.xml" Id="Rd3cb82e553dd46d8" /><Relationship Type="http://schemas.openxmlformats.org/officeDocument/2006/relationships/slide" Target="/ppt/slides/slide7.xml" Id="Rc86d20f0fb2a4b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790d3f02ad44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f1fc4b9e94daf" /><Relationship Type="http://schemas.openxmlformats.org/officeDocument/2006/relationships/theme" Target="/ppt/slideMasters/theme/theme1.xml" Id="Rf3265839ed3e49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9f1fc4b9e94d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a64f1c52747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593ecb3a140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fc389161749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a27246e1343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4d97253c840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e1fa99f304c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de76b749244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HOF 937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 937 HOLDING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2 678 248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HILDA ØFSTHUS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Johs. Hartmanns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