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b4867b3744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fcfb99a9b249c2"/>
  </p:sldMasterIdLst>
  <p:sldIdLst>
    <p:sldId xmlns:r="http://schemas.openxmlformats.org/officeDocument/2006/relationships" id="256" r:id="Raa615a73c6a84b38"/>
    <p:sldId xmlns:r="http://schemas.openxmlformats.org/officeDocument/2006/relationships" id="257" r:id="R7b000436c96a404a"/>
    <p:sldId xmlns:r="http://schemas.openxmlformats.org/officeDocument/2006/relationships" id="258" r:id="Ra825e90cfa1d4c92"/>
    <p:sldId xmlns:r="http://schemas.openxmlformats.org/officeDocument/2006/relationships" id="259" r:id="R2cbd835bb3a14e55"/>
    <p:sldId xmlns:r="http://schemas.openxmlformats.org/officeDocument/2006/relationships" id="260" r:id="R2346f0adb7e54693"/>
    <p:sldId xmlns:r="http://schemas.openxmlformats.org/officeDocument/2006/relationships" id="261" r:id="R1399dee2060a4e22"/>
    <p:sldId xmlns:r="http://schemas.openxmlformats.org/officeDocument/2006/relationships" id="262" r:id="R45c7f5926c02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cfb99a9b249c2" /><Relationship Type="http://schemas.openxmlformats.org/officeDocument/2006/relationships/slide" Target="/ppt/slides/slide1.xml" Id="Raa615a73c6a84b38" /><Relationship Type="http://schemas.openxmlformats.org/officeDocument/2006/relationships/slide" Target="/ppt/slides/slide2.xml" Id="R7b000436c96a404a" /><Relationship Type="http://schemas.openxmlformats.org/officeDocument/2006/relationships/slide" Target="/ppt/slides/slide3.xml" Id="Ra825e90cfa1d4c92" /><Relationship Type="http://schemas.openxmlformats.org/officeDocument/2006/relationships/slide" Target="/ppt/slides/slide4.xml" Id="R2cbd835bb3a14e55" /><Relationship Type="http://schemas.openxmlformats.org/officeDocument/2006/relationships/slide" Target="/ppt/slides/slide5.xml" Id="R2346f0adb7e54693" /><Relationship Type="http://schemas.openxmlformats.org/officeDocument/2006/relationships/slide" Target="/ppt/slides/slide6.xml" Id="R1399dee2060a4e22" /><Relationship Type="http://schemas.openxmlformats.org/officeDocument/2006/relationships/slide" Target="/ppt/slides/slide7.xml" Id="R45c7f5926c02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4194d1b57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57a7880f744a1" /><Relationship Type="http://schemas.openxmlformats.org/officeDocument/2006/relationships/theme" Target="/ppt/slideMasters/theme/theme1.xml" Id="Rddc21e5f8657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57a7880f7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904c9fd67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16ea3cdae4f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04044ef69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70f4a2ac6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ee579aaac4e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471dae984e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82eae9f07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HHU 259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HHU 259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344 874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2 725 855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HUSER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Ekkoveien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932 828 014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