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1f76ae064844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dd032004134000"/>
  </p:sldMasterIdLst>
  <p:sldIdLst>
    <p:sldId xmlns:r="http://schemas.openxmlformats.org/officeDocument/2006/relationships" id="256" r:id="R9729bbbde334409e"/>
    <p:sldId xmlns:r="http://schemas.openxmlformats.org/officeDocument/2006/relationships" id="257" r:id="Rdd4eaaefc9704b53"/>
    <p:sldId xmlns:r="http://schemas.openxmlformats.org/officeDocument/2006/relationships" id="258" r:id="Racc14f6bf96b45b4"/>
    <p:sldId xmlns:r="http://schemas.openxmlformats.org/officeDocument/2006/relationships" id="259" r:id="R39a200c7c28b4651"/>
    <p:sldId xmlns:r="http://schemas.openxmlformats.org/officeDocument/2006/relationships" id="260" r:id="Raf60587d58c24b3c"/>
    <p:sldId xmlns:r="http://schemas.openxmlformats.org/officeDocument/2006/relationships" id="261" r:id="Rd75b86da9eb94ba8"/>
    <p:sldId xmlns:r="http://schemas.openxmlformats.org/officeDocument/2006/relationships" id="262" r:id="R57394111044e49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dd032004134000" /><Relationship Type="http://schemas.openxmlformats.org/officeDocument/2006/relationships/slide" Target="/ppt/slides/slide1.xml" Id="R9729bbbde334409e" /><Relationship Type="http://schemas.openxmlformats.org/officeDocument/2006/relationships/slide" Target="/ppt/slides/slide2.xml" Id="Rdd4eaaefc9704b53" /><Relationship Type="http://schemas.openxmlformats.org/officeDocument/2006/relationships/slide" Target="/ppt/slides/slide3.xml" Id="Racc14f6bf96b45b4" /><Relationship Type="http://schemas.openxmlformats.org/officeDocument/2006/relationships/slide" Target="/ppt/slides/slide4.xml" Id="R39a200c7c28b4651" /><Relationship Type="http://schemas.openxmlformats.org/officeDocument/2006/relationships/slide" Target="/ppt/slides/slide5.xml" Id="Raf60587d58c24b3c" /><Relationship Type="http://schemas.openxmlformats.org/officeDocument/2006/relationships/slide" Target="/ppt/slides/slide6.xml" Id="Rd75b86da9eb94ba8" /><Relationship Type="http://schemas.openxmlformats.org/officeDocument/2006/relationships/slide" Target="/ppt/slides/slide7.xml" Id="R57394111044e49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918afd231a47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f636fe5524493" /><Relationship Type="http://schemas.openxmlformats.org/officeDocument/2006/relationships/theme" Target="/ppt/slideMasters/theme/theme1.xml" Id="R9700a57e5d2649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ef636fe55244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db7911db349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86d0b03d2249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ac6deafd643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664c277244c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39fcd6df741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4e16b504f49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224d79c1243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FAGERJORD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FAGERJORD INVEST AS ble etablert [år] og holder til i Son.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67 764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MICHAEL FAGERJORD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Støaveien 25A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1554 Son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932 829 800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FAGERJORD INVEST AS</a:t>
            </a:r>
          </a:p>
        </p:txBody>
      </p:sp>
    </p:spTree>
  </p:cSld>
  <p:clrMapOvr>
    <a:masterClrMapping xmlns:a="http://schemas.openxmlformats.org/drawingml/2006/main"/>
  </p:clrMapOvr>
</p:sld>
</file>