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4d66518f3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b59c45d2845be"/>
  </p:sldMasterIdLst>
  <p:sldIdLst>
    <p:sldId xmlns:r="http://schemas.openxmlformats.org/officeDocument/2006/relationships" id="256" r:id="R81e94f43b6254f91"/>
    <p:sldId xmlns:r="http://schemas.openxmlformats.org/officeDocument/2006/relationships" id="257" r:id="R6152694f06ef4092"/>
    <p:sldId xmlns:r="http://schemas.openxmlformats.org/officeDocument/2006/relationships" id="258" r:id="Rb840173413b945ed"/>
    <p:sldId xmlns:r="http://schemas.openxmlformats.org/officeDocument/2006/relationships" id="259" r:id="R9e480e494f7b4eff"/>
    <p:sldId xmlns:r="http://schemas.openxmlformats.org/officeDocument/2006/relationships" id="260" r:id="R00870f2d12bd4278"/>
    <p:sldId xmlns:r="http://schemas.openxmlformats.org/officeDocument/2006/relationships" id="261" r:id="R8c09469b0c38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b59c45d2845be" /><Relationship Type="http://schemas.openxmlformats.org/officeDocument/2006/relationships/slide" Target="/ppt/slides/slide1.xml" Id="R81e94f43b6254f91" /><Relationship Type="http://schemas.openxmlformats.org/officeDocument/2006/relationships/slide" Target="/ppt/slides/slide2.xml" Id="R6152694f06ef4092" /><Relationship Type="http://schemas.openxmlformats.org/officeDocument/2006/relationships/slide" Target="/ppt/slides/slide3.xml" Id="Rb840173413b945ed" /><Relationship Type="http://schemas.openxmlformats.org/officeDocument/2006/relationships/slide" Target="/ppt/slides/slide4.xml" Id="R9e480e494f7b4eff" /><Relationship Type="http://schemas.openxmlformats.org/officeDocument/2006/relationships/slide" Target="/ppt/slides/slide5.xml" Id="R00870f2d12bd4278" /><Relationship Type="http://schemas.openxmlformats.org/officeDocument/2006/relationships/slide" Target="/ppt/slides/slide6.xml" Id="R8c09469b0c38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d76935a74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d73b71e349c2" /><Relationship Type="http://schemas.openxmlformats.org/officeDocument/2006/relationships/theme" Target="/ppt/slideMasters/theme/theme1.xml" Id="R39cce086ee2e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bd73b71e3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c538e9e0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64483f5a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2363c086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27ef54cd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d131fef5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b5a737a8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