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ab7764f8f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e70cb41114127"/>
  </p:sldMasterIdLst>
  <p:sldIdLst>
    <p:sldId xmlns:r="http://schemas.openxmlformats.org/officeDocument/2006/relationships" id="256" r:id="Rab9054098feb4f0a"/>
    <p:sldId xmlns:r="http://schemas.openxmlformats.org/officeDocument/2006/relationships" id="257" r:id="Rff7e0e15acf342ff"/>
    <p:sldId xmlns:r="http://schemas.openxmlformats.org/officeDocument/2006/relationships" id="258" r:id="Rafd56249a5f04f7f"/>
    <p:sldId xmlns:r="http://schemas.openxmlformats.org/officeDocument/2006/relationships" id="259" r:id="R8a9e742cb7b74ea2"/>
    <p:sldId xmlns:r="http://schemas.openxmlformats.org/officeDocument/2006/relationships" id="260" r:id="R1249c6129b06420e"/>
    <p:sldId xmlns:r="http://schemas.openxmlformats.org/officeDocument/2006/relationships" id="261" r:id="R22c0675b88d6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e70cb41114127" /><Relationship Type="http://schemas.openxmlformats.org/officeDocument/2006/relationships/slide" Target="/ppt/slides/slide1.xml" Id="Rab9054098feb4f0a" /><Relationship Type="http://schemas.openxmlformats.org/officeDocument/2006/relationships/slide" Target="/ppt/slides/slide2.xml" Id="Rff7e0e15acf342ff" /><Relationship Type="http://schemas.openxmlformats.org/officeDocument/2006/relationships/slide" Target="/ppt/slides/slide3.xml" Id="Rafd56249a5f04f7f" /><Relationship Type="http://schemas.openxmlformats.org/officeDocument/2006/relationships/slide" Target="/ppt/slides/slide4.xml" Id="R8a9e742cb7b74ea2" /><Relationship Type="http://schemas.openxmlformats.org/officeDocument/2006/relationships/slide" Target="/ppt/slides/slide5.xml" Id="R1249c6129b06420e" /><Relationship Type="http://schemas.openxmlformats.org/officeDocument/2006/relationships/slide" Target="/ppt/slides/slide6.xml" Id="R22c0675b88d6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50959a31f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ac2737bb45b0" /><Relationship Type="http://schemas.openxmlformats.org/officeDocument/2006/relationships/theme" Target="/ppt/slideMasters/theme/theme1.xml" Id="Raa83ef3b76d2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fac2737bb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651b3a8f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792d8a2f2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184838f7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13829726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20568b385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872a39ef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