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6d7eea9fc346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d5153e9fb4354"/>
  </p:sldMasterIdLst>
  <p:sldIdLst>
    <p:sldId xmlns:r="http://schemas.openxmlformats.org/officeDocument/2006/relationships" id="256" r:id="R4d038d1f3de44744"/>
    <p:sldId xmlns:r="http://schemas.openxmlformats.org/officeDocument/2006/relationships" id="257" r:id="R48833eead2af40b5"/>
    <p:sldId xmlns:r="http://schemas.openxmlformats.org/officeDocument/2006/relationships" id="258" r:id="R10e96ad5e9024776"/>
    <p:sldId xmlns:r="http://schemas.openxmlformats.org/officeDocument/2006/relationships" id="259" r:id="Rd0b9d158f5054aa6"/>
    <p:sldId xmlns:r="http://schemas.openxmlformats.org/officeDocument/2006/relationships" id="260" r:id="R1801b6315a3b454e"/>
    <p:sldId xmlns:r="http://schemas.openxmlformats.org/officeDocument/2006/relationships" id="261" r:id="R24bb4f576c2046c3"/>
    <p:sldId xmlns:r="http://schemas.openxmlformats.org/officeDocument/2006/relationships" id="262" r:id="R2834060f936f40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d5153e9fb4354" /><Relationship Type="http://schemas.openxmlformats.org/officeDocument/2006/relationships/slide" Target="/ppt/slides/slide1.xml" Id="R4d038d1f3de44744" /><Relationship Type="http://schemas.openxmlformats.org/officeDocument/2006/relationships/slide" Target="/ppt/slides/slide2.xml" Id="R48833eead2af40b5" /><Relationship Type="http://schemas.openxmlformats.org/officeDocument/2006/relationships/slide" Target="/ppt/slides/slide3.xml" Id="R10e96ad5e9024776" /><Relationship Type="http://schemas.openxmlformats.org/officeDocument/2006/relationships/slide" Target="/ppt/slides/slide4.xml" Id="Rd0b9d158f5054aa6" /><Relationship Type="http://schemas.openxmlformats.org/officeDocument/2006/relationships/slide" Target="/ppt/slides/slide5.xml" Id="R1801b6315a3b454e" /><Relationship Type="http://schemas.openxmlformats.org/officeDocument/2006/relationships/slide" Target="/ppt/slides/slide6.xml" Id="R24bb4f576c2046c3" /><Relationship Type="http://schemas.openxmlformats.org/officeDocument/2006/relationships/slide" Target="/ppt/slides/slide7.xml" Id="R2834060f936f40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4cfd25fef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eaafd70cc4b64" /><Relationship Type="http://schemas.openxmlformats.org/officeDocument/2006/relationships/theme" Target="/ppt/slideMasters/theme/theme1.xml" Id="Rdfa5ff2090cf4a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feaafd70cc4b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0698d16a7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a199989d5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60e9ce615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886cd1e98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ebe1a0c9448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ffbec3e494e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b14c404f941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 INVEST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364 331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3 021 562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 KRONSTAD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Salongåsen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3073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932 951 207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