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24a9ec0dc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c0fd2a67f4402"/>
  </p:sldMasterIdLst>
  <p:sldIdLst>
    <p:sldId xmlns:r="http://schemas.openxmlformats.org/officeDocument/2006/relationships" id="256" r:id="Rcfc3ea9060e34226"/>
    <p:sldId xmlns:r="http://schemas.openxmlformats.org/officeDocument/2006/relationships" id="257" r:id="Rc57eeebc68a046ae"/>
    <p:sldId xmlns:r="http://schemas.openxmlformats.org/officeDocument/2006/relationships" id="258" r:id="R09cf94bdd9084ea6"/>
    <p:sldId xmlns:r="http://schemas.openxmlformats.org/officeDocument/2006/relationships" id="259" r:id="Rf04ca4d804a0486c"/>
    <p:sldId xmlns:r="http://schemas.openxmlformats.org/officeDocument/2006/relationships" id="260" r:id="Rae3f8aeb9bee462a"/>
    <p:sldId xmlns:r="http://schemas.openxmlformats.org/officeDocument/2006/relationships" id="261" r:id="Rff9dac728b3d4f1c"/>
    <p:sldId xmlns:r="http://schemas.openxmlformats.org/officeDocument/2006/relationships" id="262" r:id="R82d73ed86c5e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c0fd2a67f4402" /><Relationship Type="http://schemas.openxmlformats.org/officeDocument/2006/relationships/slide" Target="/ppt/slides/slide1.xml" Id="Rcfc3ea9060e34226" /><Relationship Type="http://schemas.openxmlformats.org/officeDocument/2006/relationships/slide" Target="/ppt/slides/slide2.xml" Id="Rc57eeebc68a046ae" /><Relationship Type="http://schemas.openxmlformats.org/officeDocument/2006/relationships/slide" Target="/ppt/slides/slide3.xml" Id="R09cf94bdd9084ea6" /><Relationship Type="http://schemas.openxmlformats.org/officeDocument/2006/relationships/slide" Target="/ppt/slides/slide4.xml" Id="Rf04ca4d804a0486c" /><Relationship Type="http://schemas.openxmlformats.org/officeDocument/2006/relationships/slide" Target="/ppt/slides/slide5.xml" Id="Rae3f8aeb9bee462a" /><Relationship Type="http://schemas.openxmlformats.org/officeDocument/2006/relationships/slide" Target="/ppt/slides/slide6.xml" Id="Rff9dac728b3d4f1c" /><Relationship Type="http://schemas.openxmlformats.org/officeDocument/2006/relationships/slide" Target="/ppt/slides/slide7.xml" Id="R82d73ed86c5e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437fd37e9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5425bdb94d44" /><Relationship Type="http://schemas.openxmlformats.org/officeDocument/2006/relationships/theme" Target="/ppt/slideMasters/theme/theme1.xml" Id="R4e9f70c454fc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65425bdb9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eeb96997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81b10a6d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bcef0f88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21d0898cf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e5960ce7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5c9b5f724a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2c1e56b4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