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3520af1cfb40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0c2ac695ff49fb"/>
  </p:sldMasterIdLst>
  <p:sldIdLst>
    <p:sldId xmlns:r="http://schemas.openxmlformats.org/officeDocument/2006/relationships" id="256" r:id="R05876c0784ed4e09"/>
    <p:sldId xmlns:r="http://schemas.openxmlformats.org/officeDocument/2006/relationships" id="257" r:id="R74346219f6ff45f1"/>
    <p:sldId xmlns:r="http://schemas.openxmlformats.org/officeDocument/2006/relationships" id="258" r:id="R48275b191b2c4a73"/>
    <p:sldId xmlns:r="http://schemas.openxmlformats.org/officeDocument/2006/relationships" id="259" r:id="Rd727d5c17a2d4cb9"/>
    <p:sldId xmlns:r="http://schemas.openxmlformats.org/officeDocument/2006/relationships" id="260" r:id="Ra82a55542bef4f8c"/>
    <p:sldId xmlns:r="http://schemas.openxmlformats.org/officeDocument/2006/relationships" id="261" r:id="R440d3bcfb0574afc"/>
    <p:sldId xmlns:r="http://schemas.openxmlformats.org/officeDocument/2006/relationships" id="262" r:id="Raf4e552890b5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0c2ac695ff49fb" /><Relationship Type="http://schemas.openxmlformats.org/officeDocument/2006/relationships/slide" Target="/ppt/slides/slide1.xml" Id="R05876c0784ed4e09" /><Relationship Type="http://schemas.openxmlformats.org/officeDocument/2006/relationships/slide" Target="/ppt/slides/slide2.xml" Id="R74346219f6ff45f1" /><Relationship Type="http://schemas.openxmlformats.org/officeDocument/2006/relationships/slide" Target="/ppt/slides/slide3.xml" Id="R48275b191b2c4a73" /><Relationship Type="http://schemas.openxmlformats.org/officeDocument/2006/relationships/slide" Target="/ppt/slides/slide4.xml" Id="Rd727d5c17a2d4cb9" /><Relationship Type="http://schemas.openxmlformats.org/officeDocument/2006/relationships/slide" Target="/ppt/slides/slide5.xml" Id="Ra82a55542bef4f8c" /><Relationship Type="http://schemas.openxmlformats.org/officeDocument/2006/relationships/slide" Target="/ppt/slides/slide6.xml" Id="R440d3bcfb0574afc" /><Relationship Type="http://schemas.openxmlformats.org/officeDocument/2006/relationships/slide" Target="/ppt/slides/slide7.xml" Id="Raf4e552890b5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86449d7574f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b332987024060" /><Relationship Type="http://schemas.openxmlformats.org/officeDocument/2006/relationships/theme" Target="/ppt/slideMasters/theme/theme1.xml" Id="R2dca2262927e45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fb33298702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697b5a6db45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ed450d8b1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b38b6744f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c2672e3b2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028d1b3fe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9278a3f4d4c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f12e6c4e14f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MODIN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MODIN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480 253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2 505 653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Lingelemveien 65D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933 111 520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MODIN INVEST AS</a:t>
            </a:r>
          </a:p>
        </p:txBody>
      </p:sp>
    </p:spTree>
  </p:cSld>
  <p:clrMapOvr>
    <a:masterClrMapping xmlns:a="http://schemas.openxmlformats.org/drawingml/2006/main"/>
  </p:clrMapOvr>
</p:sld>
</file>