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b457a5473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51d00c7ba4bb5"/>
  </p:sldMasterIdLst>
  <p:sldIdLst>
    <p:sldId xmlns:r="http://schemas.openxmlformats.org/officeDocument/2006/relationships" id="256" r:id="R38bb6f98b9f64af3"/>
    <p:sldId xmlns:r="http://schemas.openxmlformats.org/officeDocument/2006/relationships" id="257" r:id="Rea5dccaaf45c4658"/>
    <p:sldId xmlns:r="http://schemas.openxmlformats.org/officeDocument/2006/relationships" id="258" r:id="Rfadb62eb58f74cf2"/>
    <p:sldId xmlns:r="http://schemas.openxmlformats.org/officeDocument/2006/relationships" id="259" r:id="R69a789945c1e4650"/>
    <p:sldId xmlns:r="http://schemas.openxmlformats.org/officeDocument/2006/relationships" id="260" r:id="Rca84639287b04d96"/>
    <p:sldId xmlns:r="http://schemas.openxmlformats.org/officeDocument/2006/relationships" id="261" r:id="R47b6c23463d84a34"/>
    <p:sldId xmlns:r="http://schemas.openxmlformats.org/officeDocument/2006/relationships" id="262" r:id="Ra9ee2dc89d7e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51d00c7ba4bb5" /><Relationship Type="http://schemas.openxmlformats.org/officeDocument/2006/relationships/slide" Target="/ppt/slides/slide1.xml" Id="R38bb6f98b9f64af3" /><Relationship Type="http://schemas.openxmlformats.org/officeDocument/2006/relationships/slide" Target="/ppt/slides/slide2.xml" Id="Rea5dccaaf45c4658" /><Relationship Type="http://schemas.openxmlformats.org/officeDocument/2006/relationships/slide" Target="/ppt/slides/slide3.xml" Id="Rfadb62eb58f74cf2" /><Relationship Type="http://schemas.openxmlformats.org/officeDocument/2006/relationships/slide" Target="/ppt/slides/slide4.xml" Id="R69a789945c1e4650" /><Relationship Type="http://schemas.openxmlformats.org/officeDocument/2006/relationships/slide" Target="/ppt/slides/slide5.xml" Id="Rca84639287b04d96" /><Relationship Type="http://schemas.openxmlformats.org/officeDocument/2006/relationships/slide" Target="/ppt/slides/slide6.xml" Id="R47b6c23463d84a34" /><Relationship Type="http://schemas.openxmlformats.org/officeDocument/2006/relationships/slide" Target="/ppt/slides/slide7.xml" Id="Ra9ee2dc89d7e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a54c95792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46133cdf463c" /><Relationship Type="http://schemas.openxmlformats.org/officeDocument/2006/relationships/theme" Target="/ppt/slideMasters/theme/theme1.xml" Id="Rb769e0aa6927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546133cdf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68c1aab3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ad74dc317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a7e23a28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d5b5f03b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293a9865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e936cf4f0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b1384ba6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