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7d4bfb7d46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46d3deb0045e7"/>
  </p:sldMasterIdLst>
  <p:sldIdLst>
    <p:sldId xmlns:r="http://schemas.openxmlformats.org/officeDocument/2006/relationships" id="256" r:id="Rffbd363e46cb4145"/>
    <p:sldId xmlns:r="http://schemas.openxmlformats.org/officeDocument/2006/relationships" id="257" r:id="R33b4ba67ea214f37"/>
    <p:sldId xmlns:r="http://schemas.openxmlformats.org/officeDocument/2006/relationships" id="258" r:id="Rb098c331ce6a442e"/>
    <p:sldId xmlns:r="http://schemas.openxmlformats.org/officeDocument/2006/relationships" id="259" r:id="R0797d22cdc014980"/>
    <p:sldId xmlns:r="http://schemas.openxmlformats.org/officeDocument/2006/relationships" id="260" r:id="R5bc2a6af4e0e42a8"/>
    <p:sldId xmlns:r="http://schemas.openxmlformats.org/officeDocument/2006/relationships" id="261" r:id="Rc3adc74a2b344dcc"/>
    <p:sldId xmlns:r="http://schemas.openxmlformats.org/officeDocument/2006/relationships" id="262" r:id="R52747c99e168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46d3deb0045e7" /><Relationship Type="http://schemas.openxmlformats.org/officeDocument/2006/relationships/slide" Target="/ppt/slides/slide1.xml" Id="Rffbd363e46cb4145" /><Relationship Type="http://schemas.openxmlformats.org/officeDocument/2006/relationships/slide" Target="/ppt/slides/slide2.xml" Id="R33b4ba67ea214f37" /><Relationship Type="http://schemas.openxmlformats.org/officeDocument/2006/relationships/slide" Target="/ppt/slides/slide3.xml" Id="Rb098c331ce6a442e" /><Relationship Type="http://schemas.openxmlformats.org/officeDocument/2006/relationships/slide" Target="/ppt/slides/slide4.xml" Id="R0797d22cdc014980" /><Relationship Type="http://schemas.openxmlformats.org/officeDocument/2006/relationships/slide" Target="/ppt/slides/slide5.xml" Id="R5bc2a6af4e0e42a8" /><Relationship Type="http://schemas.openxmlformats.org/officeDocument/2006/relationships/slide" Target="/ppt/slides/slide6.xml" Id="Rc3adc74a2b344dcc" /><Relationship Type="http://schemas.openxmlformats.org/officeDocument/2006/relationships/slide" Target="/ppt/slides/slide7.xml" Id="R52747c99e168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2ab73df0d40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a7cc9e27c4f00" /><Relationship Type="http://schemas.openxmlformats.org/officeDocument/2006/relationships/theme" Target="/ppt/slideMasters/theme/theme1.xml" Id="Raf9938e0a72a42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a7cc9e27c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1bfa7abd3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3cf36d0794d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4bc1357f949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3bee07a64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3bdfd8614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365e91683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352c0764e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MERITUM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MERITUM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−2 089 233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23 831 429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255 551 641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INVEST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933 203 026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