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cee5cd905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5aabc87b84f42"/>
  </p:sldMasterIdLst>
  <p:sldIdLst>
    <p:sldId xmlns:r="http://schemas.openxmlformats.org/officeDocument/2006/relationships" id="256" r:id="Raaef5f35ca974c01"/>
    <p:sldId xmlns:r="http://schemas.openxmlformats.org/officeDocument/2006/relationships" id="257" r:id="R4b6cc5ba1cda47be"/>
    <p:sldId xmlns:r="http://schemas.openxmlformats.org/officeDocument/2006/relationships" id="258" r:id="R45a9edb807fc49d2"/>
    <p:sldId xmlns:r="http://schemas.openxmlformats.org/officeDocument/2006/relationships" id="259" r:id="R496a14d960934317"/>
    <p:sldId xmlns:r="http://schemas.openxmlformats.org/officeDocument/2006/relationships" id="260" r:id="R494783336410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5aabc87b84f42" /><Relationship Type="http://schemas.openxmlformats.org/officeDocument/2006/relationships/slide" Target="/ppt/slides/slide1.xml" Id="Raaef5f35ca974c01" /><Relationship Type="http://schemas.openxmlformats.org/officeDocument/2006/relationships/slide" Target="/ppt/slides/slide2.xml" Id="R4b6cc5ba1cda47be" /><Relationship Type="http://schemas.openxmlformats.org/officeDocument/2006/relationships/slide" Target="/ppt/slides/slide3.xml" Id="R45a9edb807fc49d2" /><Relationship Type="http://schemas.openxmlformats.org/officeDocument/2006/relationships/slide" Target="/ppt/slides/slide4.xml" Id="R496a14d960934317" /><Relationship Type="http://schemas.openxmlformats.org/officeDocument/2006/relationships/slide" Target="/ppt/slides/slide5.xml" Id="R494783336410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2ff411526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e8cdd3674379" /><Relationship Type="http://schemas.openxmlformats.org/officeDocument/2006/relationships/theme" Target="/ppt/slideMasters/theme/theme1.xml" Id="Ra1cf883123eb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ee8cdd367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297e709a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7b520047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547462c8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50a5b7caa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47c76faf4b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