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102c811c2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023ff9d0d45ba"/>
  </p:sldMasterIdLst>
  <p:sldIdLst>
    <p:sldId xmlns:r="http://schemas.openxmlformats.org/officeDocument/2006/relationships" id="256" r:id="Re182f4d0e98e4de5"/>
    <p:sldId xmlns:r="http://schemas.openxmlformats.org/officeDocument/2006/relationships" id="257" r:id="Rdbfb0d3198784c52"/>
    <p:sldId xmlns:r="http://schemas.openxmlformats.org/officeDocument/2006/relationships" id="258" r:id="R01ec8114eabc4efe"/>
    <p:sldId xmlns:r="http://schemas.openxmlformats.org/officeDocument/2006/relationships" id="259" r:id="R876b606075574023"/>
    <p:sldId xmlns:r="http://schemas.openxmlformats.org/officeDocument/2006/relationships" id="260" r:id="Ra984c4b56e3e4f95"/>
    <p:sldId xmlns:r="http://schemas.openxmlformats.org/officeDocument/2006/relationships" id="261" r:id="Rc9502c8dc5494e39"/>
    <p:sldId xmlns:r="http://schemas.openxmlformats.org/officeDocument/2006/relationships" id="262" r:id="R04be62cec989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023ff9d0d45ba" /><Relationship Type="http://schemas.openxmlformats.org/officeDocument/2006/relationships/slide" Target="/ppt/slides/slide1.xml" Id="Re182f4d0e98e4de5" /><Relationship Type="http://schemas.openxmlformats.org/officeDocument/2006/relationships/slide" Target="/ppt/slides/slide2.xml" Id="Rdbfb0d3198784c52" /><Relationship Type="http://schemas.openxmlformats.org/officeDocument/2006/relationships/slide" Target="/ppt/slides/slide3.xml" Id="R01ec8114eabc4efe" /><Relationship Type="http://schemas.openxmlformats.org/officeDocument/2006/relationships/slide" Target="/ppt/slides/slide4.xml" Id="R876b606075574023" /><Relationship Type="http://schemas.openxmlformats.org/officeDocument/2006/relationships/slide" Target="/ppt/slides/slide5.xml" Id="Ra984c4b56e3e4f95" /><Relationship Type="http://schemas.openxmlformats.org/officeDocument/2006/relationships/slide" Target="/ppt/slides/slide6.xml" Id="Rc9502c8dc5494e39" /><Relationship Type="http://schemas.openxmlformats.org/officeDocument/2006/relationships/slide" Target="/ppt/slides/slide7.xml" Id="R04be62cec989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c332ce7e0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7b0e6bdb94fc1" /><Relationship Type="http://schemas.openxmlformats.org/officeDocument/2006/relationships/theme" Target="/ppt/slideMasters/theme/theme1.xml" Id="R9b76c3a9beb0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7b0e6bdb9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f5c70e48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7534c1ba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de48209d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203b973f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a9297765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d998e6f8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e92f566b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