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2dcb15913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9a5f9cb5849ac"/>
  </p:sldMasterIdLst>
  <p:sldIdLst>
    <p:sldId xmlns:r="http://schemas.openxmlformats.org/officeDocument/2006/relationships" id="256" r:id="R5f6145b5e58649e9"/>
    <p:sldId xmlns:r="http://schemas.openxmlformats.org/officeDocument/2006/relationships" id="257" r:id="Rf94f831a22e74d34"/>
    <p:sldId xmlns:r="http://schemas.openxmlformats.org/officeDocument/2006/relationships" id="258" r:id="R61d09b9fcb534b9e"/>
    <p:sldId xmlns:r="http://schemas.openxmlformats.org/officeDocument/2006/relationships" id="259" r:id="R0c6b96d1f7554cfb"/>
    <p:sldId xmlns:r="http://schemas.openxmlformats.org/officeDocument/2006/relationships" id="260" r:id="R6a29fe98ae2146b8"/>
    <p:sldId xmlns:r="http://schemas.openxmlformats.org/officeDocument/2006/relationships" id="261" r:id="R40438024de234d8c"/>
    <p:sldId xmlns:r="http://schemas.openxmlformats.org/officeDocument/2006/relationships" id="262" r:id="Re4101d3311f4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9a5f9cb5849ac" /><Relationship Type="http://schemas.openxmlformats.org/officeDocument/2006/relationships/slide" Target="/ppt/slides/slide1.xml" Id="R5f6145b5e58649e9" /><Relationship Type="http://schemas.openxmlformats.org/officeDocument/2006/relationships/slide" Target="/ppt/slides/slide2.xml" Id="Rf94f831a22e74d34" /><Relationship Type="http://schemas.openxmlformats.org/officeDocument/2006/relationships/slide" Target="/ppt/slides/slide3.xml" Id="R61d09b9fcb534b9e" /><Relationship Type="http://schemas.openxmlformats.org/officeDocument/2006/relationships/slide" Target="/ppt/slides/slide4.xml" Id="R0c6b96d1f7554cfb" /><Relationship Type="http://schemas.openxmlformats.org/officeDocument/2006/relationships/slide" Target="/ppt/slides/slide5.xml" Id="R6a29fe98ae2146b8" /><Relationship Type="http://schemas.openxmlformats.org/officeDocument/2006/relationships/slide" Target="/ppt/slides/slide6.xml" Id="R40438024de234d8c" /><Relationship Type="http://schemas.openxmlformats.org/officeDocument/2006/relationships/slide" Target="/ppt/slides/slide7.xml" Id="Re4101d3311f4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730d65af4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97b4da8743fc" /><Relationship Type="http://schemas.openxmlformats.org/officeDocument/2006/relationships/theme" Target="/ppt/slideMasters/theme/theme1.xml" Id="R4866ba5eefc7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597b4da87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e8725131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34ddf726f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0203d852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15ceb3b9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19ead122a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8e59656d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32e0799e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