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ece10c24144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1a959ef1341de"/>
  </p:sldMasterIdLst>
  <p:sldIdLst>
    <p:sldId xmlns:r="http://schemas.openxmlformats.org/officeDocument/2006/relationships" id="256" r:id="R539f891ebf984560"/>
    <p:sldId xmlns:r="http://schemas.openxmlformats.org/officeDocument/2006/relationships" id="257" r:id="R1b9fe58c4bb648ed"/>
    <p:sldId xmlns:r="http://schemas.openxmlformats.org/officeDocument/2006/relationships" id="258" r:id="R3bbd0d417df445df"/>
    <p:sldId xmlns:r="http://schemas.openxmlformats.org/officeDocument/2006/relationships" id="259" r:id="R71483f15b8ea457a"/>
    <p:sldId xmlns:r="http://schemas.openxmlformats.org/officeDocument/2006/relationships" id="260" r:id="R863c6b19b8ad4f82"/>
    <p:sldId xmlns:r="http://schemas.openxmlformats.org/officeDocument/2006/relationships" id="261" r:id="R97e4070631dd49ba"/>
    <p:sldId xmlns:r="http://schemas.openxmlformats.org/officeDocument/2006/relationships" id="262" r:id="R4eb44f671f6d45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1a959ef1341de" /><Relationship Type="http://schemas.openxmlformats.org/officeDocument/2006/relationships/slide" Target="/ppt/slides/slide1.xml" Id="R539f891ebf984560" /><Relationship Type="http://schemas.openxmlformats.org/officeDocument/2006/relationships/slide" Target="/ppt/slides/slide2.xml" Id="R1b9fe58c4bb648ed" /><Relationship Type="http://schemas.openxmlformats.org/officeDocument/2006/relationships/slide" Target="/ppt/slides/slide3.xml" Id="R3bbd0d417df445df" /><Relationship Type="http://schemas.openxmlformats.org/officeDocument/2006/relationships/slide" Target="/ppt/slides/slide4.xml" Id="R71483f15b8ea457a" /><Relationship Type="http://schemas.openxmlformats.org/officeDocument/2006/relationships/slide" Target="/ppt/slides/slide5.xml" Id="R863c6b19b8ad4f82" /><Relationship Type="http://schemas.openxmlformats.org/officeDocument/2006/relationships/slide" Target="/ppt/slides/slide6.xml" Id="R97e4070631dd49ba" /><Relationship Type="http://schemas.openxmlformats.org/officeDocument/2006/relationships/slide" Target="/ppt/slides/slide7.xml" Id="R4eb44f671f6d45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99584e802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90398f3b14f68" /><Relationship Type="http://schemas.openxmlformats.org/officeDocument/2006/relationships/theme" Target="/ppt/slideMasters/theme/theme1.xml" Id="R79509049e3fb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690398f3b1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cf17c0d2b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c125bed1e43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2d02e5d81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9d0312ff2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90b12e9e543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491fd26774f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56dca167e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11 128 502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23 972 042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 AS</a:t>
            </a:r>
          </a:p>
        </p:txBody>
      </p:sp>
    </p:spTree>
  </p:cSld>
  <p:clrMapOvr>
    <a:masterClrMapping xmlns:a="http://schemas.openxmlformats.org/drawingml/2006/main"/>
  </p:clrMapOvr>
</p:sld>
</file>