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f2d18c313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2c4a3ce7f448d"/>
  </p:sldMasterIdLst>
  <p:sldIdLst>
    <p:sldId xmlns:r="http://schemas.openxmlformats.org/officeDocument/2006/relationships" id="256" r:id="R3219e28a05834676"/>
    <p:sldId xmlns:r="http://schemas.openxmlformats.org/officeDocument/2006/relationships" id="257" r:id="R802ca270fc3b4a81"/>
    <p:sldId xmlns:r="http://schemas.openxmlformats.org/officeDocument/2006/relationships" id="258" r:id="R9b58d505bb944506"/>
    <p:sldId xmlns:r="http://schemas.openxmlformats.org/officeDocument/2006/relationships" id="259" r:id="Rfb5cad523cb54c52"/>
    <p:sldId xmlns:r="http://schemas.openxmlformats.org/officeDocument/2006/relationships" id="260" r:id="R3781c9e80ecb4acb"/>
    <p:sldId xmlns:r="http://schemas.openxmlformats.org/officeDocument/2006/relationships" id="261" r:id="Rc0066c5e38ff407c"/>
    <p:sldId xmlns:r="http://schemas.openxmlformats.org/officeDocument/2006/relationships" id="262" r:id="R43bbc74e12c441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2c4a3ce7f448d" /><Relationship Type="http://schemas.openxmlformats.org/officeDocument/2006/relationships/slide" Target="/ppt/slides/slide1.xml" Id="R3219e28a05834676" /><Relationship Type="http://schemas.openxmlformats.org/officeDocument/2006/relationships/slide" Target="/ppt/slides/slide2.xml" Id="R802ca270fc3b4a81" /><Relationship Type="http://schemas.openxmlformats.org/officeDocument/2006/relationships/slide" Target="/ppt/slides/slide3.xml" Id="R9b58d505bb944506" /><Relationship Type="http://schemas.openxmlformats.org/officeDocument/2006/relationships/slide" Target="/ppt/slides/slide4.xml" Id="Rfb5cad523cb54c52" /><Relationship Type="http://schemas.openxmlformats.org/officeDocument/2006/relationships/slide" Target="/ppt/slides/slide5.xml" Id="R3781c9e80ecb4acb" /><Relationship Type="http://schemas.openxmlformats.org/officeDocument/2006/relationships/slide" Target="/ppt/slides/slide6.xml" Id="Rc0066c5e38ff407c" /><Relationship Type="http://schemas.openxmlformats.org/officeDocument/2006/relationships/slide" Target="/ppt/slides/slide7.xml" Id="R43bbc74e12c441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aa03445d6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1b871f6264be6" /><Relationship Type="http://schemas.openxmlformats.org/officeDocument/2006/relationships/theme" Target="/ppt/slideMasters/theme/theme1.xml" Id="Rbe8bf6d856ed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71b871f626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7c8bb799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ff63ec563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005a7d0a2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9963d96b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7273263e6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764ce33af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cca4d39b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11 090 310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24 986 470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25 005 264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 INVEST AS</a:t>
            </a:r>
          </a:p>
        </p:txBody>
      </p:sp>
    </p:spTree>
  </p:cSld>
  <p:clrMapOvr>
    <a:masterClrMapping xmlns:a="http://schemas.openxmlformats.org/drawingml/2006/main"/>
  </p:clrMapOvr>
</p:sld>
</file>