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7b16a01e1c43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7f6745be2d4f20"/>
  </p:sldMasterIdLst>
  <p:sldIdLst>
    <p:sldId xmlns:r="http://schemas.openxmlformats.org/officeDocument/2006/relationships" id="256" r:id="R4676452db0f14788"/>
    <p:sldId xmlns:r="http://schemas.openxmlformats.org/officeDocument/2006/relationships" id="257" r:id="R92a90377029e4f2f"/>
    <p:sldId xmlns:r="http://schemas.openxmlformats.org/officeDocument/2006/relationships" id="258" r:id="R1a37e7c2240c4e26"/>
    <p:sldId xmlns:r="http://schemas.openxmlformats.org/officeDocument/2006/relationships" id="259" r:id="R2950fce33211408e"/>
    <p:sldId xmlns:r="http://schemas.openxmlformats.org/officeDocument/2006/relationships" id="260" r:id="R1d67668c611647ff"/>
    <p:sldId xmlns:r="http://schemas.openxmlformats.org/officeDocument/2006/relationships" id="261" r:id="R67d8db6a85834063"/>
    <p:sldId xmlns:r="http://schemas.openxmlformats.org/officeDocument/2006/relationships" id="262" r:id="Ra14a3bdd14dd4d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7f6745be2d4f20" /><Relationship Type="http://schemas.openxmlformats.org/officeDocument/2006/relationships/slide" Target="/ppt/slides/slide1.xml" Id="R4676452db0f14788" /><Relationship Type="http://schemas.openxmlformats.org/officeDocument/2006/relationships/slide" Target="/ppt/slides/slide2.xml" Id="R92a90377029e4f2f" /><Relationship Type="http://schemas.openxmlformats.org/officeDocument/2006/relationships/slide" Target="/ppt/slides/slide3.xml" Id="R1a37e7c2240c4e26" /><Relationship Type="http://schemas.openxmlformats.org/officeDocument/2006/relationships/slide" Target="/ppt/slides/slide4.xml" Id="R2950fce33211408e" /><Relationship Type="http://schemas.openxmlformats.org/officeDocument/2006/relationships/slide" Target="/ppt/slides/slide5.xml" Id="R1d67668c611647ff" /><Relationship Type="http://schemas.openxmlformats.org/officeDocument/2006/relationships/slide" Target="/ppt/slides/slide6.xml" Id="R67d8db6a85834063" /><Relationship Type="http://schemas.openxmlformats.org/officeDocument/2006/relationships/slide" Target="/ppt/slides/slide7.xml" Id="Ra14a3bdd14dd4d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5b852e6a7849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80d7415d24c5d" /><Relationship Type="http://schemas.openxmlformats.org/officeDocument/2006/relationships/theme" Target="/ppt/slideMasters/theme/theme1.xml" Id="Rb092d47fece444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880d7415d24c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40c389c5646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35514734749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7bc7cc9cb4b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ad6ef53aa4d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b39b9cb2a49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37fa53da544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7140a2f5348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HGJ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HGJ INVESTERING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3 638 348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8 121 114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8 124 604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GEORG JELSA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933 498 735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HGJ INVESTERING AS</a:t>
            </a:r>
          </a:p>
        </p:txBody>
      </p:sp>
    </p:spTree>
  </p:cSld>
  <p:clrMapOvr>
    <a:masterClrMapping xmlns:a="http://schemas.openxmlformats.org/drawingml/2006/main"/>
  </p:clrMapOvr>
</p:sld>
</file>