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5b5c089d9e48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ad8784c762425b"/>
  </p:sldMasterIdLst>
  <p:sldIdLst>
    <p:sldId xmlns:r="http://schemas.openxmlformats.org/officeDocument/2006/relationships" id="256" r:id="R4483a934a8d14a0b"/>
    <p:sldId xmlns:r="http://schemas.openxmlformats.org/officeDocument/2006/relationships" id="257" r:id="Rb498aa8ad849483b"/>
    <p:sldId xmlns:r="http://schemas.openxmlformats.org/officeDocument/2006/relationships" id="258" r:id="Rd9b2d1f7a4de4b92"/>
    <p:sldId xmlns:r="http://schemas.openxmlformats.org/officeDocument/2006/relationships" id="259" r:id="Rce5d06a4216742cc"/>
    <p:sldId xmlns:r="http://schemas.openxmlformats.org/officeDocument/2006/relationships" id="260" r:id="Rf5f9eec832c24cee"/>
    <p:sldId xmlns:r="http://schemas.openxmlformats.org/officeDocument/2006/relationships" id="261" r:id="Rbaa8fd5aed2a4f11"/>
    <p:sldId xmlns:r="http://schemas.openxmlformats.org/officeDocument/2006/relationships" id="262" r:id="R926cd09def6a4c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ad8784c762425b" /><Relationship Type="http://schemas.openxmlformats.org/officeDocument/2006/relationships/slide" Target="/ppt/slides/slide1.xml" Id="R4483a934a8d14a0b" /><Relationship Type="http://schemas.openxmlformats.org/officeDocument/2006/relationships/slide" Target="/ppt/slides/slide2.xml" Id="Rb498aa8ad849483b" /><Relationship Type="http://schemas.openxmlformats.org/officeDocument/2006/relationships/slide" Target="/ppt/slides/slide3.xml" Id="Rd9b2d1f7a4de4b92" /><Relationship Type="http://schemas.openxmlformats.org/officeDocument/2006/relationships/slide" Target="/ppt/slides/slide4.xml" Id="Rce5d06a4216742cc" /><Relationship Type="http://schemas.openxmlformats.org/officeDocument/2006/relationships/slide" Target="/ppt/slides/slide5.xml" Id="Rf5f9eec832c24cee" /><Relationship Type="http://schemas.openxmlformats.org/officeDocument/2006/relationships/slide" Target="/ppt/slides/slide6.xml" Id="Rbaa8fd5aed2a4f11" /><Relationship Type="http://schemas.openxmlformats.org/officeDocument/2006/relationships/slide" Target="/ppt/slides/slide7.xml" Id="R926cd09def6a4c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6401a62f4a43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a5fb002944db4" /><Relationship Type="http://schemas.openxmlformats.org/officeDocument/2006/relationships/theme" Target="/ppt/slideMasters/theme/theme1.xml" Id="R49773681e84646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fa5fb002944d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5a5c5e34047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7b0d46aed4d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00bebc39a4b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cffa443b94e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af109a6a144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074bb789a4b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896ce33564a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SEABROKERS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2 297 729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−3 533 971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1 580 382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71 597 670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74 565 585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ALBRETSEN RAGNVALD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81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seabrokeras@seabrokers.no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933 564 037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AS</a:t>
            </a:r>
          </a:p>
        </p:txBody>
      </p:sp>
    </p:spTree>
  </p:cSld>
  <p:clrMapOvr>
    <a:masterClrMapping xmlns:a="http://schemas.openxmlformats.org/drawingml/2006/main"/>
  </p:clrMapOvr>
</p:sld>
</file>