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c9f8813a52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601ce738b94399"/>
  </p:sldMasterIdLst>
  <p:sldIdLst>
    <p:sldId xmlns:r="http://schemas.openxmlformats.org/officeDocument/2006/relationships" id="256" r:id="Rc705a52857b74508"/>
    <p:sldId xmlns:r="http://schemas.openxmlformats.org/officeDocument/2006/relationships" id="257" r:id="R1b1180fe49254b12"/>
    <p:sldId xmlns:r="http://schemas.openxmlformats.org/officeDocument/2006/relationships" id="258" r:id="R627b26b0e32a4e28"/>
    <p:sldId xmlns:r="http://schemas.openxmlformats.org/officeDocument/2006/relationships" id="259" r:id="R38de5591385346a1"/>
    <p:sldId xmlns:r="http://schemas.openxmlformats.org/officeDocument/2006/relationships" id="260" r:id="R515093c7d69848f0"/>
    <p:sldId xmlns:r="http://schemas.openxmlformats.org/officeDocument/2006/relationships" id="261" r:id="R3982c20383f94901"/>
    <p:sldId xmlns:r="http://schemas.openxmlformats.org/officeDocument/2006/relationships" id="262" r:id="Rdfecaeaa0e2e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01ce738b94399" /><Relationship Type="http://schemas.openxmlformats.org/officeDocument/2006/relationships/slide" Target="/ppt/slides/slide1.xml" Id="Rc705a52857b74508" /><Relationship Type="http://schemas.openxmlformats.org/officeDocument/2006/relationships/slide" Target="/ppt/slides/slide2.xml" Id="R1b1180fe49254b12" /><Relationship Type="http://schemas.openxmlformats.org/officeDocument/2006/relationships/slide" Target="/ppt/slides/slide3.xml" Id="R627b26b0e32a4e28" /><Relationship Type="http://schemas.openxmlformats.org/officeDocument/2006/relationships/slide" Target="/ppt/slides/slide4.xml" Id="R38de5591385346a1" /><Relationship Type="http://schemas.openxmlformats.org/officeDocument/2006/relationships/slide" Target="/ppt/slides/slide5.xml" Id="R515093c7d69848f0" /><Relationship Type="http://schemas.openxmlformats.org/officeDocument/2006/relationships/slide" Target="/ppt/slides/slide6.xml" Id="R3982c20383f94901" /><Relationship Type="http://schemas.openxmlformats.org/officeDocument/2006/relationships/slide" Target="/ppt/slides/slide7.xml" Id="Rdfecaeaa0e2e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b366cc6ba49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86087fcd542b5" /><Relationship Type="http://schemas.openxmlformats.org/officeDocument/2006/relationships/theme" Target="/ppt/slideMasters/theme/theme1.xml" Id="R75c0cda1ecbc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86087fcd5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65947bf9043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48dec3410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c5ab1f18548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5958a8853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a5228c1ce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be4bf8859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42e025e7f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KRONSON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EDITH 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OLIVER 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Jøstansrudveien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933 569 853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KRONSON INVEST AS</a:t>
            </a:r>
          </a:p>
        </p:txBody>
      </p:sp>
    </p:spTree>
  </p:cSld>
  <p:clrMapOvr>
    <a:masterClrMapping xmlns:a="http://schemas.openxmlformats.org/drawingml/2006/main"/>
  </p:clrMapOvr>
</p:sld>
</file>