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3a9cd9f92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df34cb7a648ac"/>
  </p:sldMasterIdLst>
  <p:sldIdLst>
    <p:sldId xmlns:r="http://schemas.openxmlformats.org/officeDocument/2006/relationships" id="256" r:id="Rdc07ee8cfa2549d7"/>
    <p:sldId xmlns:r="http://schemas.openxmlformats.org/officeDocument/2006/relationships" id="257" r:id="Rda995cc177f9478e"/>
    <p:sldId xmlns:r="http://schemas.openxmlformats.org/officeDocument/2006/relationships" id="258" r:id="R218d65a70fa44b72"/>
    <p:sldId xmlns:r="http://schemas.openxmlformats.org/officeDocument/2006/relationships" id="259" r:id="R655faaa6b45540ca"/>
    <p:sldId xmlns:r="http://schemas.openxmlformats.org/officeDocument/2006/relationships" id="260" r:id="R89f0f84d90de4a40"/>
    <p:sldId xmlns:r="http://schemas.openxmlformats.org/officeDocument/2006/relationships" id="261" r:id="Rf45db9957c594466"/>
    <p:sldId xmlns:r="http://schemas.openxmlformats.org/officeDocument/2006/relationships" id="262" r:id="R5f720f966be8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df34cb7a648ac" /><Relationship Type="http://schemas.openxmlformats.org/officeDocument/2006/relationships/slide" Target="/ppt/slides/slide1.xml" Id="Rdc07ee8cfa2549d7" /><Relationship Type="http://schemas.openxmlformats.org/officeDocument/2006/relationships/slide" Target="/ppt/slides/slide2.xml" Id="Rda995cc177f9478e" /><Relationship Type="http://schemas.openxmlformats.org/officeDocument/2006/relationships/slide" Target="/ppt/slides/slide3.xml" Id="R218d65a70fa44b72" /><Relationship Type="http://schemas.openxmlformats.org/officeDocument/2006/relationships/slide" Target="/ppt/slides/slide4.xml" Id="R655faaa6b45540ca" /><Relationship Type="http://schemas.openxmlformats.org/officeDocument/2006/relationships/slide" Target="/ppt/slides/slide5.xml" Id="R89f0f84d90de4a40" /><Relationship Type="http://schemas.openxmlformats.org/officeDocument/2006/relationships/slide" Target="/ppt/slides/slide6.xml" Id="Rf45db9957c594466" /><Relationship Type="http://schemas.openxmlformats.org/officeDocument/2006/relationships/slide" Target="/ppt/slides/slide7.xml" Id="R5f720f966be8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0967feefa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f68e258cf4fe5" /><Relationship Type="http://schemas.openxmlformats.org/officeDocument/2006/relationships/theme" Target="/ppt/slideMasters/theme/theme1.xml" Id="R83d373e50bca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f68e258cf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071ea0a5e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6cf35c161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b12aba92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519cc94cf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5140e9cf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e9e5c6c41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6371a0508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 A. BORGUND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 A. BORGUND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BJUG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933 620 603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