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5a07ba7ec544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a8aab3f722447e"/>
  </p:sldMasterIdLst>
  <p:sldIdLst>
    <p:sldId xmlns:r="http://schemas.openxmlformats.org/officeDocument/2006/relationships" id="256" r:id="R8a1ec421fdd64994"/>
    <p:sldId xmlns:r="http://schemas.openxmlformats.org/officeDocument/2006/relationships" id="257" r:id="Ra1d5aa5f0eb94a05"/>
    <p:sldId xmlns:r="http://schemas.openxmlformats.org/officeDocument/2006/relationships" id="258" r:id="R65189fa1c9ae4e06"/>
    <p:sldId xmlns:r="http://schemas.openxmlformats.org/officeDocument/2006/relationships" id="259" r:id="Reaff2822041c4b6a"/>
    <p:sldId xmlns:r="http://schemas.openxmlformats.org/officeDocument/2006/relationships" id="260" r:id="Rb93a48b4f697403b"/>
    <p:sldId xmlns:r="http://schemas.openxmlformats.org/officeDocument/2006/relationships" id="261" r:id="R8f932b874ff645c5"/>
    <p:sldId xmlns:r="http://schemas.openxmlformats.org/officeDocument/2006/relationships" id="262" r:id="R5add95c853504e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a8aab3f722447e" /><Relationship Type="http://schemas.openxmlformats.org/officeDocument/2006/relationships/slide" Target="/ppt/slides/slide1.xml" Id="R8a1ec421fdd64994" /><Relationship Type="http://schemas.openxmlformats.org/officeDocument/2006/relationships/slide" Target="/ppt/slides/slide2.xml" Id="Ra1d5aa5f0eb94a05" /><Relationship Type="http://schemas.openxmlformats.org/officeDocument/2006/relationships/slide" Target="/ppt/slides/slide3.xml" Id="R65189fa1c9ae4e06" /><Relationship Type="http://schemas.openxmlformats.org/officeDocument/2006/relationships/slide" Target="/ppt/slides/slide4.xml" Id="Reaff2822041c4b6a" /><Relationship Type="http://schemas.openxmlformats.org/officeDocument/2006/relationships/slide" Target="/ppt/slides/slide5.xml" Id="Rb93a48b4f697403b" /><Relationship Type="http://schemas.openxmlformats.org/officeDocument/2006/relationships/slide" Target="/ppt/slides/slide6.xml" Id="R8f932b874ff645c5" /><Relationship Type="http://schemas.openxmlformats.org/officeDocument/2006/relationships/slide" Target="/ppt/slides/slide7.xml" Id="R5add95c853504e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af92cfc64d43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85a56cf8a482a" /><Relationship Type="http://schemas.openxmlformats.org/officeDocument/2006/relationships/theme" Target="/ppt/slideMasters/theme/theme1.xml" Id="R4f8494426b1d42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e85a56cf8a48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c12d0513641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93ef6730844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ccf6946354f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354bd4a274b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83cde213d4c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60f803d654e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f3c6d346b47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ARNEVA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ARNEVA REGNSKAP AS ble etablert [år] og holder til i Nesodden.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2 437 984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189 847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166 167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357 843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992 613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SANDØY MARIT ISACHSEN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Bomansvikveien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1459 Nesodden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96 05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marit@arneva.no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www.arneva.no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933 726 681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ARNEVA REGNSKAP AS</a:t>
            </a:r>
          </a:p>
        </p:txBody>
      </p:sp>
    </p:spTree>
  </p:cSld>
  <p:clrMapOvr>
    <a:masterClrMapping xmlns:a="http://schemas.openxmlformats.org/drawingml/2006/main"/>
  </p:clrMapOvr>
</p:sld>
</file>