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87427e1ed74b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db7a0d18b04278"/>
  </p:sldMasterIdLst>
  <p:sldIdLst>
    <p:sldId xmlns:r="http://schemas.openxmlformats.org/officeDocument/2006/relationships" id="256" r:id="R555cc2bf931d467e"/>
    <p:sldId xmlns:r="http://schemas.openxmlformats.org/officeDocument/2006/relationships" id="257" r:id="R0e14dcf4a4784699"/>
    <p:sldId xmlns:r="http://schemas.openxmlformats.org/officeDocument/2006/relationships" id="258" r:id="R9366c4305b2f4747"/>
    <p:sldId xmlns:r="http://schemas.openxmlformats.org/officeDocument/2006/relationships" id="259" r:id="R27fc44ac472c47d9"/>
    <p:sldId xmlns:r="http://schemas.openxmlformats.org/officeDocument/2006/relationships" id="260" r:id="Rf4fd707f6ee548d6"/>
    <p:sldId xmlns:r="http://schemas.openxmlformats.org/officeDocument/2006/relationships" id="261" r:id="Re65edbc93e3f4fcd"/>
    <p:sldId xmlns:r="http://schemas.openxmlformats.org/officeDocument/2006/relationships" id="262" r:id="R6ffb17b6733c4b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b7a0d18b04278" /><Relationship Type="http://schemas.openxmlformats.org/officeDocument/2006/relationships/slide" Target="/ppt/slides/slide1.xml" Id="R555cc2bf931d467e" /><Relationship Type="http://schemas.openxmlformats.org/officeDocument/2006/relationships/slide" Target="/ppt/slides/slide2.xml" Id="R0e14dcf4a4784699" /><Relationship Type="http://schemas.openxmlformats.org/officeDocument/2006/relationships/slide" Target="/ppt/slides/slide3.xml" Id="R9366c4305b2f4747" /><Relationship Type="http://schemas.openxmlformats.org/officeDocument/2006/relationships/slide" Target="/ppt/slides/slide4.xml" Id="R27fc44ac472c47d9" /><Relationship Type="http://schemas.openxmlformats.org/officeDocument/2006/relationships/slide" Target="/ppt/slides/slide5.xml" Id="Rf4fd707f6ee548d6" /><Relationship Type="http://schemas.openxmlformats.org/officeDocument/2006/relationships/slide" Target="/ppt/slides/slide6.xml" Id="Re65edbc93e3f4fcd" /><Relationship Type="http://schemas.openxmlformats.org/officeDocument/2006/relationships/slide" Target="/ppt/slides/slide7.xml" Id="R6ffb17b6733c4b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a3a8977cce4c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60193b37444e7" /><Relationship Type="http://schemas.openxmlformats.org/officeDocument/2006/relationships/theme" Target="/ppt/slideMasters/theme/theme1.xml" Id="R4435e800fc6943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360193b37444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0cb0cc0504d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4b088c5654d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d6a513c5248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8f68485b142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88e11315041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18f4a6e2748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2ac3bc21d43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ALLSTAD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ALLSTAD KAPITALFORVALTNING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118 638 000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3 086 324 000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3 155 520 000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933 730 018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