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4dd834af84c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433c97ed2440d8"/>
  </p:sldMasterIdLst>
  <p:sldIdLst>
    <p:sldId xmlns:r="http://schemas.openxmlformats.org/officeDocument/2006/relationships" id="256" r:id="R1bdda95ed7b745f8"/>
    <p:sldId xmlns:r="http://schemas.openxmlformats.org/officeDocument/2006/relationships" id="257" r:id="Rd87b985322b74f7e"/>
    <p:sldId xmlns:r="http://schemas.openxmlformats.org/officeDocument/2006/relationships" id="258" r:id="R7bb368b167154775"/>
    <p:sldId xmlns:r="http://schemas.openxmlformats.org/officeDocument/2006/relationships" id="259" r:id="Rd4f6e229dd5443bb"/>
    <p:sldId xmlns:r="http://schemas.openxmlformats.org/officeDocument/2006/relationships" id="260" r:id="R13e671916e854585"/>
    <p:sldId xmlns:r="http://schemas.openxmlformats.org/officeDocument/2006/relationships" id="261" r:id="Rcd1e43a30e7745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33c97ed2440d8" /><Relationship Type="http://schemas.openxmlformats.org/officeDocument/2006/relationships/slide" Target="/ppt/slides/slide1.xml" Id="R1bdda95ed7b745f8" /><Relationship Type="http://schemas.openxmlformats.org/officeDocument/2006/relationships/slide" Target="/ppt/slides/slide2.xml" Id="Rd87b985322b74f7e" /><Relationship Type="http://schemas.openxmlformats.org/officeDocument/2006/relationships/slide" Target="/ppt/slides/slide3.xml" Id="R7bb368b167154775" /><Relationship Type="http://schemas.openxmlformats.org/officeDocument/2006/relationships/slide" Target="/ppt/slides/slide4.xml" Id="Rd4f6e229dd5443bb" /><Relationship Type="http://schemas.openxmlformats.org/officeDocument/2006/relationships/slide" Target="/ppt/slides/slide5.xml" Id="R13e671916e854585" /><Relationship Type="http://schemas.openxmlformats.org/officeDocument/2006/relationships/slide" Target="/ppt/slides/slide6.xml" Id="Rcd1e43a30e7745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130f9ee23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a44ff3be84a5a" /><Relationship Type="http://schemas.openxmlformats.org/officeDocument/2006/relationships/theme" Target="/ppt/slideMasters/theme/theme1.xml" Id="R56034c202ffa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0a44ff3be84a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c48fc31aa40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57d3980dc4a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2c34dff304c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c59210b55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2ccb5720847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169c15a2648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 REVISJON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 REVISJON OG RÅDGIVNING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11 538 336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5 723 699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4 504 211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8 551 508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 Rhoar Juul, Ånundlia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933 771 059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