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8cf696bcad4b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a03228ddf3418d"/>
  </p:sldMasterIdLst>
  <p:sldIdLst>
    <p:sldId xmlns:r="http://schemas.openxmlformats.org/officeDocument/2006/relationships" id="256" r:id="Rd2734d72bbed4cde"/>
    <p:sldId xmlns:r="http://schemas.openxmlformats.org/officeDocument/2006/relationships" id="257" r:id="Re8f8a5bcd8ab40b7"/>
    <p:sldId xmlns:r="http://schemas.openxmlformats.org/officeDocument/2006/relationships" id="258" r:id="R91f8cb9cf8f94a67"/>
    <p:sldId xmlns:r="http://schemas.openxmlformats.org/officeDocument/2006/relationships" id="259" r:id="R4598429bbec247d4"/>
    <p:sldId xmlns:r="http://schemas.openxmlformats.org/officeDocument/2006/relationships" id="260" r:id="R44cafac905634736"/>
    <p:sldId xmlns:r="http://schemas.openxmlformats.org/officeDocument/2006/relationships" id="261" r:id="R147e0047f7a6473c"/>
    <p:sldId xmlns:r="http://schemas.openxmlformats.org/officeDocument/2006/relationships" id="262" r:id="R85a72c08411a43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03228ddf3418d" /><Relationship Type="http://schemas.openxmlformats.org/officeDocument/2006/relationships/slide" Target="/ppt/slides/slide1.xml" Id="Rd2734d72bbed4cde" /><Relationship Type="http://schemas.openxmlformats.org/officeDocument/2006/relationships/slide" Target="/ppt/slides/slide2.xml" Id="Re8f8a5bcd8ab40b7" /><Relationship Type="http://schemas.openxmlformats.org/officeDocument/2006/relationships/slide" Target="/ppt/slides/slide3.xml" Id="R91f8cb9cf8f94a67" /><Relationship Type="http://schemas.openxmlformats.org/officeDocument/2006/relationships/slide" Target="/ppt/slides/slide4.xml" Id="R4598429bbec247d4" /><Relationship Type="http://schemas.openxmlformats.org/officeDocument/2006/relationships/slide" Target="/ppt/slides/slide5.xml" Id="R44cafac905634736" /><Relationship Type="http://schemas.openxmlformats.org/officeDocument/2006/relationships/slide" Target="/ppt/slides/slide6.xml" Id="R147e0047f7a6473c" /><Relationship Type="http://schemas.openxmlformats.org/officeDocument/2006/relationships/slide" Target="/ppt/slides/slide7.xml" Id="R85a72c08411a43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753d0814d4b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8e5003daa4f19" /><Relationship Type="http://schemas.openxmlformats.org/officeDocument/2006/relationships/theme" Target="/ppt/slideMasters/theme/theme1.xml" Id="R4e7c3b7ab0754d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28e5003daa4f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397fe2cf24c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cc34322f449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57144e03443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16188d8dc4b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cff4a692b4d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c3bb448334b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9cb05d27844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DEGERBY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DEGERBY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MIKAEL NEVANLINNA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3070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934 026 098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