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3ad2f3e8c41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54f8e7ae374d87"/>
  </p:sldMasterIdLst>
  <p:sldIdLst>
    <p:sldId xmlns:r="http://schemas.openxmlformats.org/officeDocument/2006/relationships" id="256" r:id="Rfb8cc9580c4f4207"/>
    <p:sldId xmlns:r="http://schemas.openxmlformats.org/officeDocument/2006/relationships" id="257" r:id="Rc1a3ebbfcbd84174"/>
    <p:sldId xmlns:r="http://schemas.openxmlformats.org/officeDocument/2006/relationships" id="258" r:id="Rb158a17c7aba4237"/>
    <p:sldId xmlns:r="http://schemas.openxmlformats.org/officeDocument/2006/relationships" id="259" r:id="Ra7dec3c95bf14dfb"/>
    <p:sldId xmlns:r="http://schemas.openxmlformats.org/officeDocument/2006/relationships" id="260" r:id="R7ba6f825e1294cd1"/>
    <p:sldId xmlns:r="http://schemas.openxmlformats.org/officeDocument/2006/relationships" id="261" r:id="Rb2d1bdd842634d07"/>
    <p:sldId xmlns:r="http://schemas.openxmlformats.org/officeDocument/2006/relationships" id="262" r:id="R355449a44bc6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4f8e7ae374d87" /><Relationship Type="http://schemas.openxmlformats.org/officeDocument/2006/relationships/slide" Target="/ppt/slides/slide1.xml" Id="Rfb8cc9580c4f4207" /><Relationship Type="http://schemas.openxmlformats.org/officeDocument/2006/relationships/slide" Target="/ppt/slides/slide2.xml" Id="Rc1a3ebbfcbd84174" /><Relationship Type="http://schemas.openxmlformats.org/officeDocument/2006/relationships/slide" Target="/ppt/slides/slide3.xml" Id="Rb158a17c7aba4237" /><Relationship Type="http://schemas.openxmlformats.org/officeDocument/2006/relationships/slide" Target="/ppt/slides/slide4.xml" Id="Ra7dec3c95bf14dfb" /><Relationship Type="http://schemas.openxmlformats.org/officeDocument/2006/relationships/slide" Target="/ppt/slides/slide5.xml" Id="R7ba6f825e1294cd1" /><Relationship Type="http://schemas.openxmlformats.org/officeDocument/2006/relationships/slide" Target="/ppt/slides/slide6.xml" Id="Rb2d1bdd842634d07" /><Relationship Type="http://schemas.openxmlformats.org/officeDocument/2006/relationships/slide" Target="/ppt/slides/slide7.xml" Id="R355449a44bc6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5093af3e0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24315f959449e" /><Relationship Type="http://schemas.openxmlformats.org/officeDocument/2006/relationships/theme" Target="/ppt/slideMasters/theme/theme1.xml" Id="R5e98c26eed87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24315f959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d68603c7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a6448928b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974a6fe22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b81d480dd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3ebf2100544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37bbb1e3944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3e05449d0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