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9c21a6812045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6087a3a1f34109"/>
  </p:sldMasterIdLst>
  <p:sldIdLst>
    <p:sldId xmlns:r="http://schemas.openxmlformats.org/officeDocument/2006/relationships" id="256" r:id="R6ed940a441e7432f"/>
    <p:sldId xmlns:r="http://schemas.openxmlformats.org/officeDocument/2006/relationships" id="257" r:id="R972aad41ce594750"/>
    <p:sldId xmlns:r="http://schemas.openxmlformats.org/officeDocument/2006/relationships" id="258" r:id="R906df76fa7e7432c"/>
    <p:sldId xmlns:r="http://schemas.openxmlformats.org/officeDocument/2006/relationships" id="259" r:id="R2b712684bd224cb4"/>
    <p:sldId xmlns:r="http://schemas.openxmlformats.org/officeDocument/2006/relationships" id="260" r:id="R89f473198ff84d17"/>
    <p:sldId xmlns:r="http://schemas.openxmlformats.org/officeDocument/2006/relationships" id="261" r:id="R42abcd7c38d84c1d"/>
    <p:sldId xmlns:r="http://schemas.openxmlformats.org/officeDocument/2006/relationships" id="262" r:id="Rfe432091dd3e4e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6087a3a1f34109" /><Relationship Type="http://schemas.openxmlformats.org/officeDocument/2006/relationships/slide" Target="/ppt/slides/slide1.xml" Id="R6ed940a441e7432f" /><Relationship Type="http://schemas.openxmlformats.org/officeDocument/2006/relationships/slide" Target="/ppt/slides/slide2.xml" Id="R972aad41ce594750" /><Relationship Type="http://schemas.openxmlformats.org/officeDocument/2006/relationships/slide" Target="/ppt/slides/slide3.xml" Id="R906df76fa7e7432c" /><Relationship Type="http://schemas.openxmlformats.org/officeDocument/2006/relationships/slide" Target="/ppt/slides/slide4.xml" Id="R2b712684bd224cb4" /><Relationship Type="http://schemas.openxmlformats.org/officeDocument/2006/relationships/slide" Target="/ppt/slides/slide5.xml" Id="R89f473198ff84d17" /><Relationship Type="http://schemas.openxmlformats.org/officeDocument/2006/relationships/slide" Target="/ppt/slides/slide6.xml" Id="R42abcd7c38d84c1d" /><Relationship Type="http://schemas.openxmlformats.org/officeDocument/2006/relationships/slide" Target="/ppt/slides/slide7.xml" Id="Rfe432091dd3e4e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0e14a93df649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9d9e68484f48bf" /><Relationship Type="http://schemas.openxmlformats.org/officeDocument/2006/relationships/theme" Target="/ppt/slideMasters/theme/theme1.xml" Id="R9d6d22f2b5b040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69d9e68484f48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b63be186da4b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373018a06a42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266c04cc7d41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c035be1b7442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7899479aef44d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3d51f27ff34ed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b945f32f0c44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ØYEKAST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ØYEKAST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ØYEKAST INVEST AS ble etablert [år] og holder til i Porsgrunn.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ØYEKAST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ØYEKAST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ØYEKAST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178 478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202 694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4 058 041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ØYEKAST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FILIP NILSEN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ØYEKAST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Fiolvegen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3925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934 185 048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ØYEKAST INVEST AS</a:t>
            </a:r>
          </a:p>
        </p:txBody>
      </p:sp>
    </p:spTree>
  </p:cSld>
  <p:clrMapOvr>
    <a:masterClrMapping xmlns:a="http://schemas.openxmlformats.org/drawingml/2006/main"/>
  </p:clrMapOvr>
</p:sld>
</file>