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65f6572d234e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184e1d30504170"/>
  </p:sldMasterIdLst>
  <p:sldIdLst>
    <p:sldId xmlns:r="http://schemas.openxmlformats.org/officeDocument/2006/relationships" id="256" r:id="R1ddb6816408b4efc"/>
    <p:sldId xmlns:r="http://schemas.openxmlformats.org/officeDocument/2006/relationships" id="257" r:id="Rad58bd063596417b"/>
    <p:sldId xmlns:r="http://schemas.openxmlformats.org/officeDocument/2006/relationships" id="258" r:id="R0ce7857ac8c34f95"/>
    <p:sldId xmlns:r="http://schemas.openxmlformats.org/officeDocument/2006/relationships" id="259" r:id="R9ca7d8833d154eac"/>
    <p:sldId xmlns:r="http://schemas.openxmlformats.org/officeDocument/2006/relationships" id="260" r:id="Rdeef1d34867144e1"/>
    <p:sldId xmlns:r="http://schemas.openxmlformats.org/officeDocument/2006/relationships" id="261" r:id="R4cf598caa5574c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84e1d30504170" /><Relationship Type="http://schemas.openxmlformats.org/officeDocument/2006/relationships/slide" Target="/ppt/slides/slide1.xml" Id="R1ddb6816408b4efc" /><Relationship Type="http://schemas.openxmlformats.org/officeDocument/2006/relationships/slide" Target="/ppt/slides/slide2.xml" Id="Rad58bd063596417b" /><Relationship Type="http://schemas.openxmlformats.org/officeDocument/2006/relationships/slide" Target="/ppt/slides/slide3.xml" Id="R0ce7857ac8c34f95" /><Relationship Type="http://schemas.openxmlformats.org/officeDocument/2006/relationships/slide" Target="/ppt/slides/slide4.xml" Id="R9ca7d8833d154eac" /><Relationship Type="http://schemas.openxmlformats.org/officeDocument/2006/relationships/slide" Target="/ppt/slides/slide5.xml" Id="Rdeef1d34867144e1" /><Relationship Type="http://schemas.openxmlformats.org/officeDocument/2006/relationships/slide" Target="/ppt/slides/slide6.xml" Id="R4cf598caa5574c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7df83a6c549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80c3dd6794626" /><Relationship Type="http://schemas.openxmlformats.org/officeDocument/2006/relationships/theme" Target="/ppt/slideMasters/theme/theme1.xml" Id="Rd9132b236a4149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780c3dd67946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07e2c1d0a41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2a9fd6759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cacbd088e4b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f303fe69d41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fa1eb6fc343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340d67f8f43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