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a1404808ec45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d3e4fad99a4def"/>
  </p:sldMasterIdLst>
  <p:sldIdLst>
    <p:sldId xmlns:r="http://schemas.openxmlformats.org/officeDocument/2006/relationships" id="256" r:id="Re00971f67352437c"/>
    <p:sldId xmlns:r="http://schemas.openxmlformats.org/officeDocument/2006/relationships" id="257" r:id="R9dedbefd7fbf40ca"/>
    <p:sldId xmlns:r="http://schemas.openxmlformats.org/officeDocument/2006/relationships" id="258" r:id="R1ff2a75a999b44ea"/>
    <p:sldId xmlns:r="http://schemas.openxmlformats.org/officeDocument/2006/relationships" id="259" r:id="R71603da187a84aa8"/>
    <p:sldId xmlns:r="http://schemas.openxmlformats.org/officeDocument/2006/relationships" id="260" r:id="R33bd7f91a8af4b8c"/>
    <p:sldId xmlns:r="http://schemas.openxmlformats.org/officeDocument/2006/relationships" id="261" r:id="Reebe9ee0868f47cc"/>
    <p:sldId xmlns:r="http://schemas.openxmlformats.org/officeDocument/2006/relationships" id="262" r:id="R924bee08e14342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d3e4fad99a4def" /><Relationship Type="http://schemas.openxmlformats.org/officeDocument/2006/relationships/slide" Target="/ppt/slides/slide1.xml" Id="Re00971f67352437c" /><Relationship Type="http://schemas.openxmlformats.org/officeDocument/2006/relationships/slide" Target="/ppt/slides/slide2.xml" Id="R9dedbefd7fbf40ca" /><Relationship Type="http://schemas.openxmlformats.org/officeDocument/2006/relationships/slide" Target="/ppt/slides/slide3.xml" Id="R1ff2a75a999b44ea" /><Relationship Type="http://schemas.openxmlformats.org/officeDocument/2006/relationships/slide" Target="/ppt/slides/slide4.xml" Id="R71603da187a84aa8" /><Relationship Type="http://schemas.openxmlformats.org/officeDocument/2006/relationships/slide" Target="/ppt/slides/slide5.xml" Id="R33bd7f91a8af4b8c" /><Relationship Type="http://schemas.openxmlformats.org/officeDocument/2006/relationships/slide" Target="/ppt/slides/slide6.xml" Id="Reebe9ee0868f47cc" /><Relationship Type="http://schemas.openxmlformats.org/officeDocument/2006/relationships/slide" Target="/ppt/slides/slide7.xml" Id="R924bee08e14342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70a95db04342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8b6547dc74489" /><Relationship Type="http://schemas.openxmlformats.org/officeDocument/2006/relationships/theme" Target="/ppt/slideMasters/theme/theme1.xml" Id="Rac74961054f94e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78b6547dc744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edbfc050b47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b0e9cd5034e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903b01f584a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084e3c28e43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79f76ff9e42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68781c9fb43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67d9ca30a4c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PROCURATOR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PROCURATOR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78 643 445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8 430 456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6 786 275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1 496 472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26 383 821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HJELPI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HUUSE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INVESTMENT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VALDERHAUG TERJE INGE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JONSTANG OLE JOACHIM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934 560 892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