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4fbe9f821e49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a2c37e89cc46e3"/>
  </p:sldMasterIdLst>
  <p:sldIdLst>
    <p:sldId xmlns:r="http://schemas.openxmlformats.org/officeDocument/2006/relationships" id="256" r:id="Re0aa30f48c764a73"/>
    <p:sldId xmlns:r="http://schemas.openxmlformats.org/officeDocument/2006/relationships" id="257" r:id="Rcb5504b7694241cd"/>
    <p:sldId xmlns:r="http://schemas.openxmlformats.org/officeDocument/2006/relationships" id="258" r:id="Rba66790ddab847e9"/>
    <p:sldId xmlns:r="http://schemas.openxmlformats.org/officeDocument/2006/relationships" id="259" r:id="R7d524e0e9d8b49ac"/>
    <p:sldId xmlns:r="http://schemas.openxmlformats.org/officeDocument/2006/relationships" id="260" r:id="Rca598ea010d24094"/>
    <p:sldId xmlns:r="http://schemas.openxmlformats.org/officeDocument/2006/relationships" id="261" r:id="R7bee8043c35c4662"/>
    <p:sldId xmlns:r="http://schemas.openxmlformats.org/officeDocument/2006/relationships" id="262" r:id="Rb8ff3fd9f66246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a2c37e89cc46e3" /><Relationship Type="http://schemas.openxmlformats.org/officeDocument/2006/relationships/slide" Target="/ppt/slides/slide1.xml" Id="Re0aa30f48c764a73" /><Relationship Type="http://schemas.openxmlformats.org/officeDocument/2006/relationships/slide" Target="/ppt/slides/slide2.xml" Id="Rcb5504b7694241cd" /><Relationship Type="http://schemas.openxmlformats.org/officeDocument/2006/relationships/slide" Target="/ppt/slides/slide3.xml" Id="Rba66790ddab847e9" /><Relationship Type="http://schemas.openxmlformats.org/officeDocument/2006/relationships/slide" Target="/ppt/slides/slide4.xml" Id="R7d524e0e9d8b49ac" /><Relationship Type="http://schemas.openxmlformats.org/officeDocument/2006/relationships/slide" Target="/ppt/slides/slide5.xml" Id="Rca598ea010d24094" /><Relationship Type="http://schemas.openxmlformats.org/officeDocument/2006/relationships/slide" Target="/ppt/slides/slide6.xml" Id="R7bee8043c35c4662" /><Relationship Type="http://schemas.openxmlformats.org/officeDocument/2006/relationships/slide" Target="/ppt/slides/slide7.xml" Id="Rb8ff3fd9f66246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d35d504d8a4c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ab1d183d546a1" /><Relationship Type="http://schemas.openxmlformats.org/officeDocument/2006/relationships/theme" Target="/ppt/slideMasters/theme/theme1.xml" Id="R958fcf81363f46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5ab1d183d546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ed3b08d3540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f7c23f06b46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261a6ceed48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b4dfb21e644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252513ccb41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f9ee210944a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147f832aa4e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OKENITT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OKENITT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107 404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8 722 124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8 723 487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HANSSON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934 752 481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OKENITT AS</a:t>
            </a:r>
          </a:p>
        </p:txBody>
      </p:sp>
    </p:spTree>
  </p:cSld>
  <p:clrMapOvr>
    <a:masterClrMapping xmlns:a="http://schemas.openxmlformats.org/drawingml/2006/main"/>
  </p:clrMapOvr>
</p:sld>
</file>