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de26087ba44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fdb736dce4fe4"/>
  </p:sldMasterIdLst>
  <p:sldIdLst>
    <p:sldId xmlns:r="http://schemas.openxmlformats.org/officeDocument/2006/relationships" id="256" r:id="R9d3079c79da54f4b"/>
    <p:sldId xmlns:r="http://schemas.openxmlformats.org/officeDocument/2006/relationships" id="257" r:id="R75c30c3d74b249fc"/>
    <p:sldId xmlns:r="http://schemas.openxmlformats.org/officeDocument/2006/relationships" id="258" r:id="Rb08628c5acb6480c"/>
    <p:sldId xmlns:r="http://schemas.openxmlformats.org/officeDocument/2006/relationships" id="259" r:id="R760c3cc25f854399"/>
    <p:sldId xmlns:r="http://schemas.openxmlformats.org/officeDocument/2006/relationships" id="260" r:id="Ra510e69f6055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fdb736dce4fe4" /><Relationship Type="http://schemas.openxmlformats.org/officeDocument/2006/relationships/slide" Target="/ppt/slides/slide1.xml" Id="R9d3079c79da54f4b" /><Relationship Type="http://schemas.openxmlformats.org/officeDocument/2006/relationships/slide" Target="/ppt/slides/slide2.xml" Id="R75c30c3d74b249fc" /><Relationship Type="http://schemas.openxmlformats.org/officeDocument/2006/relationships/slide" Target="/ppt/slides/slide3.xml" Id="Rb08628c5acb6480c" /><Relationship Type="http://schemas.openxmlformats.org/officeDocument/2006/relationships/slide" Target="/ppt/slides/slide4.xml" Id="R760c3cc25f854399" /><Relationship Type="http://schemas.openxmlformats.org/officeDocument/2006/relationships/slide" Target="/ppt/slides/slide5.xml" Id="Ra510e69f6055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5581df2f0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90a87ce004664" /><Relationship Type="http://schemas.openxmlformats.org/officeDocument/2006/relationships/theme" Target="/ppt/slideMasters/theme/theme1.xml" Id="R17ad58e1cdb4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90a87ce00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9b054d8140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5e11893e3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6bf9900c7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ba10f33d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7db7d80b8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