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7a5d8e0a0248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18e73b4ecc4cd4"/>
  </p:sldMasterIdLst>
  <p:sldIdLst>
    <p:sldId xmlns:r="http://schemas.openxmlformats.org/officeDocument/2006/relationships" id="256" r:id="R77eeadc637c24b7a"/>
    <p:sldId xmlns:r="http://schemas.openxmlformats.org/officeDocument/2006/relationships" id="257" r:id="R0f869350cb614822"/>
    <p:sldId xmlns:r="http://schemas.openxmlformats.org/officeDocument/2006/relationships" id="258" r:id="Rea3328be72504947"/>
    <p:sldId xmlns:r="http://schemas.openxmlformats.org/officeDocument/2006/relationships" id="259" r:id="R2335c7b529ba4d9a"/>
    <p:sldId xmlns:r="http://schemas.openxmlformats.org/officeDocument/2006/relationships" id="260" r:id="R5b94988d768f4177"/>
    <p:sldId xmlns:r="http://schemas.openxmlformats.org/officeDocument/2006/relationships" id="261" r:id="R8ce08337301340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8e73b4ecc4cd4" /><Relationship Type="http://schemas.openxmlformats.org/officeDocument/2006/relationships/slide" Target="/ppt/slides/slide1.xml" Id="R77eeadc637c24b7a" /><Relationship Type="http://schemas.openxmlformats.org/officeDocument/2006/relationships/slide" Target="/ppt/slides/slide2.xml" Id="R0f869350cb614822" /><Relationship Type="http://schemas.openxmlformats.org/officeDocument/2006/relationships/slide" Target="/ppt/slides/slide3.xml" Id="Rea3328be72504947" /><Relationship Type="http://schemas.openxmlformats.org/officeDocument/2006/relationships/slide" Target="/ppt/slides/slide4.xml" Id="R2335c7b529ba4d9a" /><Relationship Type="http://schemas.openxmlformats.org/officeDocument/2006/relationships/slide" Target="/ppt/slides/slide5.xml" Id="R5b94988d768f4177" /><Relationship Type="http://schemas.openxmlformats.org/officeDocument/2006/relationships/slide" Target="/ppt/slides/slide6.xml" Id="R8ce08337301340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cfbad03184b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3c68640eb4729" /><Relationship Type="http://schemas.openxmlformats.org/officeDocument/2006/relationships/theme" Target="/ppt/slideMasters/theme/theme1.xml" Id="Rcf4f1f039bc249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33c68640eb47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13564551d4f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61f44205446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d72253ce644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27395ca1148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754baa0a248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562461c494c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CONFIDO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CONFIDO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2 843 173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357 144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578 383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1 275 718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934 872 398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