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57a55f507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96148c32f4fda"/>
  </p:sldMasterIdLst>
  <p:sldIdLst>
    <p:sldId xmlns:r="http://schemas.openxmlformats.org/officeDocument/2006/relationships" id="256" r:id="R72bd3ec727614239"/>
    <p:sldId xmlns:r="http://schemas.openxmlformats.org/officeDocument/2006/relationships" id="257" r:id="R70a44c769ae0443c"/>
    <p:sldId xmlns:r="http://schemas.openxmlformats.org/officeDocument/2006/relationships" id="258" r:id="R82cb01474c104c0a"/>
    <p:sldId xmlns:r="http://schemas.openxmlformats.org/officeDocument/2006/relationships" id="259" r:id="R72d63434d68c4c7b"/>
    <p:sldId xmlns:r="http://schemas.openxmlformats.org/officeDocument/2006/relationships" id="260" r:id="R71368f90cbe8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96148c32f4fda" /><Relationship Type="http://schemas.openxmlformats.org/officeDocument/2006/relationships/slide" Target="/ppt/slides/slide1.xml" Id="R72bd3ec727614239" /><Relationship Type="http://schemas.openxmlformats.org/officeDocument/2006/relationships/slide" Target="/ppt/slides/slide2.xml" Id="R70a44c769ae0443c" /><Relationship Type="http://schemas.openxmlformats.org/officeDocument/2006/relationships/slide" Target="/ppt/slides/slide3.xml" Id="R82cb01474c104c0a" /><Relationship Type="http://schemas.openxmlformats.org/officeDocument/2006/relationships/slide" Target="/ppt/slides/slide4.xml" Id="R72d63434d68c4c7b" /><Relationship Type="http://schemas.openxmlformats.org/officeDocument/2006/relationships/slide" Target="/ppt/slides/slide5.xml" Id="R71368f90cbe8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1cb163aa8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4f79a95947e1" /><Relationship Type="http://schemas.openxmlformats.org/officeDocument/2006/relationships/theme" Target="/ppt/slideMasters/theme/theme1.xml" Id="Rfcbd06bdebe7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34f79a95947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2d0118e76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82ff0efe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e5aa22a6b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0be2605764c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fd4b52f7d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