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4c5de3d9fd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58dd71ec749ef"/>
  </p:sldMasterIdLst>
  <p:sldIdLst>
    <p:sldId xmlns:r="http://schemas.openxmlformats.org/officeDocument/2006/relationships" id="256" r:id="Ree4bfa86d7464446"/>
    <p:sldId xmlns:r="http://schemas.openxmlformats.org/officeDocument/2006/relationships" id="257" r:id="R1ef50fb55bde4afe"/>
    <p:sldId xmlns:r="http://schemas.openxmlformats.org/officeDocument/2006/relationships" id="258" r:id="Rb6d542481ef84388"/>
    <p:sldId xmlns:r="http://schemas.openxmlformats.org/officeDocument/2006/relationships" id="259" r:id="R88fd6794f3dd498a"/>
    <p:sldId xmlns:r="http://schemas.openxmlformats.org/officeDocument/2006/relationships" id="260" r:id="R4f3d7ccecce649ef"/>
    <p:sldId xmlns:r="http://schemas.openxmlformats.org/officeDocument/2006/relationships" id="261" r:id="Rd204de36de3b405a"/>
    <p:sldId xmlns:r="http://schemas.openxmlformats.org/officeDocument/2006/relationships" id="262" r:id="Reb329dcc32ba40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58dd71ec749ef" /><Relationship Type="http://schemas.openxmlformats.org/officeDocument/2006/relationships/slide" Target="/ppt/slides/slide1.xml" Id="Ree4bfa86d7464446" /><Relationship Type="http://schemas.openxmlformats.org/officeDocument/2006/relationships/slide" Target="/ppt/slides/slide2.xml" Id="R1ef50fb55bde4afe" /><Relationship Type="http://schemas.openxmlformats.org/officeDocument/2006/relationships/slide" Target="/ppt/slides/slide3.xml" Id="Rb6d542481ef84388" /><Relationship Type="http://schemas.openxmlformats.org/officeDocument/2006/relationships/slide" Target="/ppt/slides/slide4.xml" Id="R88fd6794f3dd498a" /><Relationship Type="http://schemas.openxmlformats.org/officeDocument/2006/relationships/slide" Target="/ppt/slides/slide5.xml" Id="R4f3d7ccecce649ef" /><Relationship Type="http://schemas.openxmlformats.org/officeDocument/2006/relationships/slide" Target="/ppt/slides/slide6.xml" Id="Rd204de36de3b405a" /><Relationship Type="http://schemas.openxmlformats.org/officeDocument/2006/relationships/slide" Target="/ppt/slides/slide7.xml" Id="Reb329dcc32ba40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504a3585f48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f67a5b7c246e4" /><Relationship Type="http://schemas.openxmlformats.org/officeDocument/2006/relationships/theme" Target="/ppt/slideMasters/theme/theme1.xml" Id="Rb24fecaffefb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f67a5b7c2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5ad27ad38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6758d4bde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98f612693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5cf1b44e4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b4d8da10349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0108a64cb4e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7a6e30708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DØVIK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 REGNSKAP AS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440 025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DØVIK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934 911 318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