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37688f962f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83d15fe5d4eea"/>
  </p:sldMasterIdLst>
  <p:sldIdLst>
    <p:sldId xmlns:r="http://schemas.openxmlformats.org/officeDocument/2006/relationships" id="256" r:id="R9e3181857ab2419e"/>
    <p:sldId xmlns:r="http://schemas.openxmlformats.org/officeDocument/2006/relationships" id="257" r:id="Raf619191dd9b4127"/>
    <p:sldId xmlns:r="http://schemas.openxmlformats.org/officeDocument/2006/relationships" id="258" r:id="R260e2adcc3af40f0"/>
    <p:sldId xmlns:r="http://schemas.openxmlformats.org/officeDocument/2006/relationships" id="259" r:id="Radd41b4d468547c3"/>
    <p:sldId xmlns:r="http://schemas.openxmlformats.org/officeDocument/2006/relationships" id="260" r:id="R9814b0e43c484812"/>
    <p:sldId xmlns:r="http://schemas.openxmlformats.org/officeDocument/2006/relationships" id="261" r:id="R22e4416b361b4f27"/>
    <p:sldId xmlns:r="http://schemas.openxmlformats.org/officeDocument/2006/relationships" id="262" r:id="Re3f289dcf88a4b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83d15fe5d4eea" /><Relationship Type="http://schemas.openxmlformats.org/officeDocument/2006/relationships/slide" Target="/ppt/slides/slide1.xml" Id="R9e3181857ab2419e" /><Relationship Type="http://schemas.openxmlformats.org/officeDocument/2006/relationships/slide" Target="/ppt/slides/slide2.xml" Id="Raf619191dd9b4127" /><Relationship Type="http://schemas.openxmlformats.org/officeDocument/2006/relationships/slide" Target="/ppt/slides/slide3.xml" Id="R260e2adcc3af40f0" /><Relationship Type="http://schemas.openxmlformats.org/officeDocument/2006/relationships/slide" Target="/ppt/slides/slide4.xml" Id="Radd41b4d468547c3" /><Relationship Type="http://schemas.openxmlformats.org/officeDocument/2006/relationships/slide" Target="/ppt/slides/slide5.xml" Id="R9814b0e43c484812" /><Relationship Type="http://schemas.openxmlformats.org/officeDocument/2006/relationships/slide" Target="/ppt/slides/slide6.xml" Id="R22e4416b361b4f27" /><Relationship Type="http://schemas.openxmlformats.org/officeDocument/2006/relationships/slide" Target="/ppt/slides/slide7.xml" Id="Re3f289dcf88a4b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de21351d541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7710d290849e0" /><Relationship Type="http://schemas.openxmlformats.org/officeDocument/2006/relationships/theme" Target="/ppt/slideMasters/theme/theme1.xml" Id="R507dcf4dc84e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7710d2908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43579fae4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982ca306c4d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8d070c182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3faff59e7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ede6aa11a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d2efcd60a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c53af4039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HIPPE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HIPPE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SÆTEREN HIPPE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Sæteren Hippe, Sørregarlivegen 24E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934 964 306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HIPPE AS</a:t>
            </a:r>
          </a:p>
        </p:txBody>
      </p:sp>
    </p:spTree>
  </p:cSld>
  <p:clrMapOvr>
    <a:masterClrMapping xmlns:a="http://schemas.openxmlformats.org/drawingml/2006/main"/>
  </p:clrMapOvr>
</p:sld>
</file>