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855784a72b49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0e8104a6f748ac"/>
  </p:sldMasterIdLst>
  <p:sldIdLst>
    <p:sldId xmlns:r="http://schemas.openxmlformats.org/officeDocument/2006/relationships" id="256" r:id="Rbd72caee0a064108"/>
    <p:sldId xmlns:r="http://schemas.openxmlformats.org/officeDocument/2006/relationships" id="257" r:id="Re7bb8a95d74e4c1e"/>
    <p:sldId xmlns:r="http://schemas.openxmlformats.org/officeDocument/2006/relationships" id="258" r:id="R1638c2652ec54791"/>
    <p:sldId xmlns:r="http://schemas.openxmlformats.org/officeDocument/2006/relationships" id="259" r:id="Rae94bd49afa343df"/>
    <p:sldId xmlns:r="http://schemas.openxmlformats.org/officeDocument/2006/relationships" id="260" r:id="Rc050782bb8c34748"/>
    <p:sldId xmlns:r="http://schemas.openxmlformats.org/officeDocument/2006/relationships" id="261" r:id="Rac6c64056fb445dd"/>
    <p:sldId xmlns:r="http://schemas.openxmlformats.org/officeDocument/2006/relationships" id="262" r:id="R5a8159249a1844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e8104a6f748ac" /><Relationship Type="http://schemas.openxmlformats.org/officeDocument/2006/relationships/slide" Target="/ppt/slides/slide1.xml" Id="Rbd72caee0a064108" /><Relationship Type="http://schemas.openxmlformats.org/officeDocument/2006/relationships/slide" Target="/ppt/slides/slide2.xml" Id="Re7bb8a95d74e4c1e" /><Relationship Type="http://schemas.openxmlformats.org/officeDocument/2006/relationships/slide" Target="/ppt/slides/slide3.xml" Id="R1638c2652ec54791" /><Relationship Type="http://schemas.openxmlformats.org/officeDocument/2006/relationships/slide" Target="/ppt/slides/slide4.xml" Id="Rae94bd49afa343df" /><Relationship Type="http://schemas.openxmlformats.org/officeDocument/2006/relationships/slide" Target="/ppt/slides/slide5.xml" Id="Rc050782bb8c34748" /><Relationship Type="http://schemas.openxmlformats.org/officeDocument/2006/relationships/slide" Target="/ppt/slides/slide6.xml" Id="Rac6c64056fb445dd" /><Relationship Type="http://schemas.openxmlformats.org/officeDocument/2006/relationships/slide" Target="/ppt/slides/slide7.xml" Id="R5a8159249a1844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156adb3df42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6431b686d4103" /><Relationship Type="http://schemas.openxmlformats.org/officeDocument/2006/relationships/theme" Target="/ppt/slideMasters/theme/theme1.xml" Id="Rd9dec4686c2640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56431b686d41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d7333c3cd4e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0dea55e2343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557e7c5db43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a601cebc14f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080d1df814d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5fc83bb054e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b935c6ba94b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HAMRE AUST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HAMRE AUST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HAMRE AUST AS ble etablert [år] og holder til i Slidre.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HAMRE AUST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HAMRE AUST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HAMRE AUST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173 584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HAMRE AUST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HAMRE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HAMRE AUST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Slidrevegen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2966 Slidre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934 981 359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HAMRE AUST AS</a:t>
            </a:r>
          </a:p>
        </p:txBody>
      </p:sp>
    </p:spTree>
  </p:cSld>
  <p:clrMapOvr>
    <a:masterClrMapping xmlns:a="http://schemas.openxmlformats.org/drawingml/2006/main"/>
  </p:clrMapOvr>
</p:sld>
</file>