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3dad32aee848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c9c029bb6e402a"/>
  </p:sldMasterIdLst>
  <p:sldIdLst>
    <p:sldId xmlns:r="http://schemas.openxmlformats.org/officeDocument/2006/relationships" id="256" r:id="R91de844785b0411f"/>
    <p:sldId xmlns:r="http://schemas.openxmlformats.org/officeDocument/2006/relationships" id="257" r:id="R1022632ac4d34fc6"/>
    <p:sldId xmlns:r="http://schemas.openxmlformats.org/officeDocument/2006/relationships" id="258" r:id="Raa1baf56503e4c11"/>
    <p:sldId xmlns:r="http://schemas.openxmlformats.org/officeDocument/2006/relationships" id="259" r:id="R1895ca3125d248eb"/>
    <p:sldId xmlns:r="http://schemas.openxmlformats.org/officeDocument/2006/relationships" id="260" r:id="R9eeeba0ee4e549fe"/>
    <p:sldId xmlns:r="http://schemas.openxmlformats.org/officeDocument/2006/relationships" id="261" r:id="R2591f6752b69420f"/>
    <p:sldId xmlns:r="http://schemas.openxmlformats.org/officeDocument/2006/relationships" id="262" r:id="Re2bebfd3a8c441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c9c029bb6e402a" /><Relationship Type="http://schemas.openxmlformats.org/officeDocument/2006/relationships/slide" Target="/ppt/slides/slide1.xml" Id="R91de844785b0411f" /><Relationship Type="http://schemas.openxmlformats.org/officeDocument/2006/relationships/slide" Target="/ppt/slides/slide2.xml" Id="R1022632ac4d34fc6" /><Relationship Type="http://schemas.openxmlformats.org/officeDocument/2006/relationships/slide" Target="/ppt/slides/slide3.xml" Id="Raa1baf56503e4c11" /><Relationship Type="http://schemas.openxmlformats.org/officeDocument/2006/relationships/slide" Target="/ppt/slides/slide4.xml" Id="R1895ca3125d248eb" /><Relationship Type="http://schemas.openxmlformats.org/officeDocument/2006/relationships/slide" Target="/ppt/slides/slide5.xml" Id="R9eeeba0ee4e549fe" /><Relationship Type="http://schemas.openxmlformats.org/officeDocument/2006/relationships/slide" Target="/ppt/slides/slide6.xml" Id="R2591f6752b69420f" /><Relationship Type="http://schemas.openxmlformats.org/officeDocument/2006/relationships/slide" Target="/ppt/slides/slide7.xml" Id="Re2bebfd3a8c441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ec830ad3ce48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3fd7e639f45ab" /><Relationship Type="http://schemas.openxmlformats.org/officeDocument/2006/relationships/theme" Target="/ppt/slideMasters/theme/theme1.xml" Id="Rdaa3a855ab5b44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83fd7e639f45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5c7d2b14e45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3a064022348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53ed263654e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865692d1442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473b121b14a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04ffa031b4f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8618c81764b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WIP HOLDING AS ble etablert [år] og holder til i Sylling.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−91 186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−67 686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2 251 493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WIBECHE ISEBAKKE PAULSEN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Syllingbråtan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3410 Sylling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935 108 322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WIP HOLDING AS</a:t>
            </a:r>
          </a:p>
        </p:txBody>
      </p:sp>
    </p:spTree>
  </p:cSld>
  <p:clrMapOvr>
    <a:masterClrMapping xmlns:a="http://schemas.openxmlformats.org/drawingml/2006/main"/>
  </p:clrMapOvr>
</p:sld>
</file>