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15e2c35c5a44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4d95d82a94633"/>
  </p:sldMasterIdLst>
  <p:sldIdLst>
    <p:sldId xmlns:r="http://schemas.openxmlformats.org/officeDocument/2006/relationships" id="256" r:id="Refd4526a21b04b7e"/>
    <p:sldId xmlns:r="http://schemas.openxmlformats.org/officeDocument/2006/relationships" id="257" r:id="R4fd0f0ab25fc4043"/>
    <p:sldId xmlns:r="http://schemas.openxmlformats.org/officeDocument/2006/relationships" id="258" r:id="R087f43aa77d540b3"/>
    <p:sldId xmlns:r="http://schemas.openxmlformats.org/officeDocument/2006/relationships" id="259" r:id="R2d9245b8e0f04add"/>
    <p:sldId xmlns:r="http://schemas.openxmlformats.org/officeDocument/2006/relationships" id="260" r:id="Rda1f9d3d3f1748a7"/>
    <p:sldId xmlns:r="http://schemas.openxmlformats.org/officeDocument/2006/relationships" id="261" r:id="R6717a9a74249462b"/>
    <p:sldId xmlns:r="http://schemas.openxmlformats.org/officeDocument/2006/relationships" id="262" r:id="Rd72594b479fe46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4d95d82a94633" /><Relationship Type="http://schemas.openxmlformats.org/officeDocument/2006/relationships/slide" Target="/ppt/slides/slide1.xml" Id="Refd4526a21b04b7e" /><Relationship Type="http://schemas.openxmlformats.org/officeDocument/2006/relationships/slide" Target="/ppt/slides/slide2.xml" Id="R4fd0f0ab25fc4043" /><Relationship Type="http://schemas.openxmlformats.org/officeDocument/2006/relationships/slide" Target="/ppt/slides/slide3.xml" Id="R087f43aa77d540b3" /><Relationship Type="http://schemas.openxmlformats.org/officeDocument/2006/relationships/slide" Target="/ppt/slides/slide4.xml" Id="R2d9245b8e0f04add" /><Relationship Type="http://schemas.openxmlformats.org/officeDocument/2006/relationships/slide" Target="/ppt/slides/slide5.xml" Id="Rda1f9d3d3f1748a7" /><Relationship Type="http://schemas.openxmlformats.org/officeDocument/2006/relationships/slide" Target="/ppt/slides/slide6.xml" Id="R6717a9a74249462b" /><Relationship Type="http://schemas.openxmlformats.org/officeDocument/2006/relationships/slide" Target="/ppt/slides/slide7.xml" Id="Rd72594b479fe46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067ef1b25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63b3cfd764fe9" /><Relationship Type="http://schemas.openxmlformats.org/officeDocument/2006/relationships/theme" Target="/ppt/slideMasters/theme/theme1.xml" Id="R6119ba17cc18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a63b3cfd76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b57028b3d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e5a40899043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ac6b6ad9e44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c9f3afd9f49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00139aad546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927b78a6f44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9261fbef9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KRISTOFFERSEN &amp;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&amp; 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4 285 831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81,5 %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TORILL A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KILINC SELMA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EVA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 302 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935 165 644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