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65a2ad48e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b3c0b43e24feb"/>
  </p:sldMasterIdLst>
  <p:sldIdLst>
    <p:sldId xmlns:r="http://schemas.openxmlformats.org/officeDocument/2006/relationships" id="256" r:id="R6a48feed2544440b"/>
    <p:sldId xmlns:r="http://schemas.openxmlformats.org/officeDocument/2006/relationships" id="257" r:id="R3538b46514bc4f02"/>
    <p:sldId xmlns:r="http://schemas.openxmlformats.org/officeDocument/2006/relationships" id="258" r:id="R4f4ba0e28238436f"/>
    <p:sldId xmlns:r="http://schemas.openxmlformats.org/officeDocument/2006/relationships" id="259" r:id="R45964f7898674f8e"/>
    <p:sldId xmlns:r="http://schemas.openxmlformats.org/officeDocument/2006/relationships" id="260" r:id="Reb50129aae124c06"/>
    <p:sldId xmlns:r="http://schemas.openxmlformats.org/officeDocument/2006/relationships" id="261" r:id="Re685575a5f27488b"/>
    <p:sldId xmlns:r="http://schemas.openxmlformats.org/officeDocument/2006/relationships" id="262" r:id="Ra322d472e5ca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b3c0b43e24feb" /><Relationship Type="http://schemas.openxmlformats.org/officeDocument/2006/relationships/slide" Target="/ppt/slides/slide1.xml" Id="R6a48feed2544440b" /><Relationship Type="http://schemas.openxmlformats.org/officeDocument/2006/relationships/slide" Target="/ppt/slides/slide2.xml" Id="R3538b46514bc4f02" /><Relationship Type="http://schemas.openxmlformats.org/officeDocument/2006/relationships/slide" Target="/ppt/slides/slide3.xml" Id="R4f4ba0e28238436f" /><Relationship Type="http://schemas.openxmlformats.org/officeDocument/2006/relationships/slide" Target="/ppt/slides/slide4.xml" Id="R45964f7898674f8e" /><Relationship Type="http://schemas.openxmlformats.org/officeDocument/2006/relationships/slide" Target="/ppt/slides/slide5.xml" Id="Reb50129aae124c06" /><Relationship Type="http://schemas.openxmlformats.org/officeDocument/2006/relationships/slide" Target="/ppt/slides/slide6.xml" Id="Re685575a5f27488b" /><Relationship Type="http://schemas.openxmlformats.org/officeDocument/2006/relationships/slide" Target="/ppt/slides/slide7.xml" Id="Ra322d472e5ca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1a65d1a29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1c59ce554287" /><Relationship Type="http://schemas.openxmlformats.org/officeDocument/2006/relationships/theme" Target="/ppt/slideMasters/theme/theme1.xml" Id="Rd10bfcaf0224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a1c59ce55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f6726b044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eb41d0845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0199ca7a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a75e9009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d03d061c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2ad30d07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4f43d769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