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c2d47ba5f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f4ff07d03406b"/>
  </p:sldMasterIdLst>
  <p:sldIdLst>
    <p:sldId xmlns:r="http://schemas.openxmlformats.org/officeDocument/2006/relationships" id="256" r:id="Rfee49bfeea384ba6"/>
    <p:sldId xmlns:r="http://schemas.openxmlformats.org/officeDocument/2006/relationships" id="257" r:id="R7ca550db7a224c91"/>
    <p:sldId xmlns:r="http://schemas.openxmlformats.org/officeDocument/2006/relationships" id="258" r:id="R48ba466ec43a41ba"/>
    <p:sldId xmlns:r="http://schemas.openxmlformats.org/officeDocument/2006/relationships" id="259" r:id="R6ad2e7cbbf734034"/>
    <p:sldId xmlns:r="http://schemas.openxmlformats.org/officeDocument/2006/relationships" id="260" r:id="R691bf6b7c5144392"/>
    <p:sldId xmlns:r="http://schemas.openxmlformats.org/officeDocument/2006/relationships" id="261" r:id="Rfbcbc958d170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f4ff07d03406b" /><Relationship Type="http://schemas.openxmlformats.org/officeDocument/2006/relationships/slide" Target="/ppt/slides/slide1.xml" Id="Rfee49bfeea384ba6" /><Relationship Type="http://schemas.openxmlformats.org/officeDocument/2006/relationships/slide" Target="/ppt/slides/slide2.xml" Id="R7ca550db7a224c91" /><Relationship Type="http://schemas.openxmlformats.org/officeDocument/2006/relationships/slide" Target="/ppt/slides/slide3.xml" Id="R48ba466ec43a41ba" /><Relationship Type="http://schemas.openxmlformats.org/officeDocument/2006/relationships/slide" Target="/ppt/slides/slide4.xml" Id="R6ad2e7cbbf734034" /><Relationship Type="http://schemas.openxmlformats.org/officeDocument/2006/relationships/slide" Target="/ppt/slides/slide5.xml" Id="R691bf6b7c5144392" /><Relationship Type="http://schemas.openxmlformats.org/officeDocument/2006/relationships/slide" Target="/ppt/slides/slide6.xml" Id="Rfbcbc958d170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7568c7b7e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1a7fc57f43b5" /><Relationship Type="http://schemas.openxmlformats.org/officeDocument/2006/relationships/theme" Target="/ppt/slideMasters/theme/theme1.xml" Id="R957d438222d5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f1a7fc57f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46d7c536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ab0fd395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e3649eb53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314e5544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bb3199e0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7602d6c3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