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5481a98c9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dbd3eadee4a8f"/>
  </p:sldMasterIdLst>
  <p:sldIdLst>
    <p:sldId xmlns:r="http://schemas.openxmlformats.org/officeDocument/2006/relationships" id="256" r:id="Rb8b2441fac894be6"/>
    <p:sldId xmlns:r="http://schemas.openxmlformats.org/officeDocument/2006/relationships" id="257" r:id="Ra711d479d1584a98"/>
    <p:sldId xmlns:r="http://schemas.openxmlformats.org/officeDocument/2006/relationships" id="258" r:id="Rf7d236dd5af64d50"/>
    <p:sldId xmlns:r="http://schemas.openxmlformats.org/officeDocument/2006/relationships" id="259" r:id="R5e1c426b687e4914"/>
    <p:sldId xmlns:r="http://schemas.openxmlformats.org/officeDocument/2006/relationships" id="260" r:id="R7bf77c6ba9ce45b5"/>
    <p:sldId xmlns:r="http://schemas.openxmlformats.org/officeDocument/2006/relationships" id="261" r:id="Rca98b0b2bf55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dbd3eadee4a8f" /><Relationship Type="http://schemas.openxmlformats.org/officeDocument/2006/relationships/slide" Target="/ppt/slides/slide1.xml" Id="Rb8b2441fac894be6" /><Relationship Type="http://schemas.openxmlformats.org/officeDocument/2006/relationships/slide" Target="/ppt/slides/slide2.xml" Id="Ra711d479d1584a98" /><Relationship Type="http://schemas.openxmlformats.org/officeDocument/2006/relationships/slide" Target="/ppt/slides/slide3.xml" Id="Rf7d236dd5af64d50" /><Relationship Type="http://schemas.openxmlformats.org/officeDocument/2006/relationships/slide" Target="/ppt/slides/slide4.xml" Id="R5e1c426b687e4914" /><Relationship Type="http://schemas.openxmlformats.org/officeDocument/2006/relationships/slide" Target="/ppt/slides/slide5.xml" Id="R7bf77c6ba9ce45b5" /><Relationship Type="http://schemas.openxmlformats.org/officeDocument/2006/relationships/slide" Target="/ppt/slides/slide6.xml" Id="Rca98b0b2bf55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199bef7b7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aa36c0d634418" /><Relationship Type="http://schemas.openxmlformats.org/officeDocument/2006/relationships/theme" Target="/ppt/slideMasters/theme/theme1.xml" Id="R2c47c5ca4354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aa36c0d63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583329116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a82c9ce7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d76d35be5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f9410ff2e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4c5a4314b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836184b8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