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179bcec5fa45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6c19f4d24e4426"/>
  </p:sldMasterIdLst>
  <p:sldIdLst>
    <p:sldId xmlns:r="http://schemas.openxmlformats.org/officeDocument/2006/relationships" id="256" r:id="Rbfd0173b38f74535"/>
    <p:sldId xmlns:r="http://schemas.openxmlformats.org/officeDocument/2006/relationships" id="257" r:id="Rf073259d58b54802"/>
    <p:sldId xmlns:r="http://schemas.openxmlformats.org/officeDocument/2006/relationships" id="258" r:id="R84ce74ed416e46a3"/>
    <p:sldId xmlns:r="http://schemas.openxmlformats.org/officeDocument/2006/relationships" id="259" r:id="Rf0b407ce4162443a"/>
    <p:sldId xmlns:r="http://schemas.openxmlformats.org/officeDocument/2006/relationships" id="260" r:id="Rea6d0cc076df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c19f4d24e4426" /><Relationship Type="http://schemas.openxmlformats.org/officeDocument/2006/relationships/slide" Target="/ppt/slides/slide1.xml" Id="Rbfd0173b38f74535" /><Relationship Type="http://schemas.openxmlformats.org/officeDocument/2006/relationships/slide" Target="/ppt/slides/slide2.xml" Id="Rf073259d58b54802" /><Relationship Type="http://schemas.openxmlformats.org/officeDocument/2006/relationships/slide" Target="/ppt/slides/slide3.xml" Id="R84ce74ed416e46a3" /><Relationship Type="http://schemas.openxmlformats.org/officeDocument/2006/relationships/slide" Target="/ppt/slides/slide4.xml" Id="Rf0b407ce4162443a" /><Relationship Type="http://schemas.openxmlformats.org/officeDocument/2006/relationships/slide" Target="/ppt/slides/slide5.xml" Id="Rea6d0cc076df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4a83e38084e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64ae4092649e7" /><Relationship Type="http://schemas.openxmlformats.org/officeDocument/2006/relationships/theme" Target="/ppt/slideMasters/theme/theme1.xml" Id="R872c9f15a8cd46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a64ae4092649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98d706aa6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db68640894d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69091a2b74d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ffcb993af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6faecb94b41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SANDVEN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Dalatunvegen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