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0571e25b9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b9cb5768a4dba"/>
  </p:sldMasterIdLst>
  <p:sldIdLst>
    <p:sldId xmlns:r="http://schemas.openxmlformats.org/officeDocument/2006/relationships" id="256" r:id="R9189231fd2dd4811"/>
    <p:sldId xmlns:r="http://schemas.openxmlformats.org/officeDocument/2006/relationships" id="257" r:id="Rc6e2809ea2c14f86"/>
    <p:sldId xmlns:r="http://schemas.openxmlformats.org/officeDocument/2006/relationships" id="258" r:id="Rc8edf89259334627"/>
    <p:sldId xmlns:r="http://schemas.openxmlformats.org/officeDocument/2006/relationships" id="259" r:id="Rb94f20567da0482e"/>
    <p:sldId xmlns:r="http://schemas.openxmlformats.org/officeDocument/2006/relationships" id="260" r:id="R7ecde8f7d6bb47a4"/>
    <p:sldId xmlns:r="http://schemas.openxmlformats.org/officeDocument/2006/relationships" id="261" r:id="Raf87744f45ea41ab"/>
    <p:sldId xmlns:r="http://schemas.openxmlformats.org/officeDocument/2006/relationships" id="262" r:id="Rddf08f256401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b9cb5768a4dba" /><Relationship Type="http://schemas.openxmlformats.org/officeDocument/2006/relationships/slide" Target="/ppt/slides/slide1.xml" Id="R9189231fd2dd4811" /><Relationship Type="http://schemas.openxmlformats.org/officeDocument/2006/relationships/slide" Target="/ppt/slides/slide2.xml" Id="Rc6e2809ea2c14f86" /><Relationship Type="http://schemas.openxmlformats.org/officeDocument/2006/relationships/slide" Target="/ppt/slides/slide3.xml" Id="Rc8edf89259334627" /><Relationship Type="http://schemas.openxmlformats.org/officeDocument/2006/relationships/slide" Target="/ppt/slides/slide4.xml" Id="Rb94f20567da0482e" /><Relationship Type="http://schemas.openxmlformats.org/officeDocument/2006/relationships/slide" Target="/ppt/slides/slide5.xml" Id="R7ecde8f7d6bb47a4" /><Relationship Type="http://schemas.openxmlformats.org/officeDocument/2006/relationships/slide" Target="/ppt/slides/slide6.xml" Id="Raf87744f45ea41ab" /><Relationship Type="http://schemas.openxmlformats.org/officeDocument/2006/relationships/slide" Target="/ppt/slides/slide7.xml" Id="Rddf08f256401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0998eb775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a86f25209478a" /><Relationship Type="http://schemas.openxmlformats.org/officeDocument/2006/relationships/theme" Target="/ppt/slideMasters/theme/theme1.xml" Id="R05b54c7eb07a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a86f25209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a519d2d69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bdc4ed9cd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ffc16306d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cb027d466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423533bd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d0e1f6deb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965f0f188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BRAUT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BRAUT EIENDOMSSELSKAP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43 480 217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ANETT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SILJE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