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6a31ae605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87d6ce8c24a50"/>
  </p:sldMasterIdLst>
  <p:sldIdLst>
    <p:sldId xmlns:r="http://schemas.openxmlformats.org/officeDocument/2006/relationships" id="256" r:id="R0731103d54a5430a"/>
    <p:sldId xmlns:r="http://schemas.openxmlformats.org/officeDocument/2006/relationships" id="257" r:id="R154a79e9e7a2411e"/>
    <p:sldId xmlns:r="http://schemas.openxmlformats.org/officeDocument/2006/relationships" id="258" r:id="Re099ca98220040cf"/>
    <p:sldId xmlns:r="http://schemas.openxmlformats.org/officeDocument/2006/relationships" id="259" r:id="R9aeb82cfc34a41a3"/>
    <p:sldId xmlns:r="http://schemas.openxmlformats.org/officeDocument/2006/relationships" id="260" r:id="R660524f872484f89"/>
    <p:sldId xmlns:r="http://schemas.openxmlformats.org/officeDocument/2006/relationships" id="261" r:id="R0936cb5cf860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87d6ce8c24a50" /><Relationship Type="http://schemas.openxmlformats.org/officeDocument/2006/relationships/slide" Target="/ppt/slides/slide1.xml" Id="R0731103d54a5430a" /><Relationship Type="http://schemas.openxmlformats.org/officeDocument/2006/relationships/slide" Target="/ppt/slides/slide2.xml" Id="R154a79e9e7a2411e" /><Relationship Type="http://schemas.openxmlformats.org/officeDocument/2006/relationships/slide" Target="/ppt/slides/slide3.xml" Id="Re099ca98220040cf" /><Relationship Type="http://schemas.openxmlformats.org/officeDocument/2006/relationships/slide" Target="/ppt/slides/slide4.xml" Id="R9aeb82cfc34a41a3" /><Relationship Type="http://schemas.openxmlformats.org/officeDocument/2006/relationships/slide" Target="/ppt/slides/slide5.xml" Id="R660524f872484f89" /><Relationship Type="http://schemas.openxmlformats.org/officeDocument/2006/relationships/slide" Target="/ppt/slides/slide6.xml" Id="R0936cb5cf860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3ce65a447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a8c9a9014862" /><Relationship Type="http://schemas.openxmlformats.org/officeDocument/2006/relationships/theme" Target="/ppt/slideMasters/theme/theme1.xml" Id="Re5dbada7c7bd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fa8c9a901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553510ea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9c69ccb05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6aaa5a862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892e23fd9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46ff61c6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41b12ad99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