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7507fafed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dd7ac9d8d42f6"/>
  </p:sldMasterIdLst>
  <p:sldIdLst>
    <p:sldId xmlns:r="http://schemas.openxmlformats.org/officeDocument/2006/relationships" id="256" r:id="R14f0d4dbab3f4394"/>
    <p:sldId xmlns:r="http://schemas.openxmlformats.org/officeDocument/2006/relationships" id="257" r:id="R36a0ff07b01745a4"/>
    <p:sldId xmlns:r="http://schemas.openxmlformats.org/officeDocument/2006/relationships" id="258" r:id="Rdb29c21486904de6"/>
    <p:sldId xmlns:r="http://schemas.openxmlformats.org/officeDocument/2006/relationships" id="259" r:id="R48f232034113426e"/>
    <p:sldId xmlns:r="http://schemas.openxmlformats.org/officeDocument/2006/relationships" id="260" r:id="Rf5aa976613f940f8"/>
    <p:sldId xmlns:r="http://schemas.openxmlformats.org/officeDocument/2006/relationships" id="261" r:id="R2c5b4f0d9f97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dd7ac9d8d42f6" /><Relationship Type="http://schemas.openxmlformats.org/officeDocument/2006/relationships/slide" Target="/ppt/slides/slide1.xml" Id="R14f0d4dbab3f4394" /><Relationship Type="http://schemas.openxmlformats.org/officeDocument/2006/relationships/slide" Target="/ppt/slides/slide2.xml" Id="R36a0ff07b01745a4" /><Relationship Type="http://schemas.openxmlformats.org/officeDocument/2006/relationships/slide" Target="/ppt/slides/slide3.xml" Id="Rdb29c21486904de6" /><Relationship Type="http://schemas.openxmlformats.org/officeDocument/2006/relationships/slide" Target="/ppt/slides/slide4.xml" Id="R48f232034113426e" /><Relationship Type="http://schemas.openxmlformats.org/officeDocument/2006/relationships/slide" Target="/ppt/slides/slide5.xml" Id="Rf5aa976613f940f8" /><Relationship Type="http://schemas.openxmlformats.org/officeDocument/2006/relationships/slide" Target="/ppt/slides/slide6.xml" Id="R2c5b4f0d9f97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cd817c523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a5d5e668408a" /><Relationship Type="http://schemas.openxmlformats.org/officeDocument/2006/relationships/theme" Target="/ppt/slideMasters/theme/theme1.xml" Id="Rfdd1b72114cf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6a5d5e668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729861d2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d8c8a7d49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0c60c35c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6a2f0bde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c5fa35ec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899dcfdd8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