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38e1420c3e4f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ebb55ea55e4a2f"/>
  </p:sldMasterIdLst>
  <p:sldIdLst>
    <p:sldId xmlns:r="http://schemas.openxmlformats.org/officeDocument/2006/relationships" id="256" r:id="R36183b7408de47c4"/>
    <p:sldId xmlns:r="http://schemas.openxmlformats.org/officeDocument/2006/relationships" id="257" r:id="Rc59a8adb9bf54302"/>
    <p:sldId xmlns:r="http://schemas.openxmlformats.org/officeDocument/2006/relationships" id="258" r:id="Rbfa509d7834a4c2c"/>
    <p:sldId xmlns:r="http://schemas.openxmlformats.org/officeDocument/2006/relationships" id="259" r:id="Ra6bd7bdd480b4d66"/>
    <p:sldId xmlns:r="http://schemas.openxmlformats.org/officeDocument/2006/relationships" id="260" r:id="Rd69d2519b4d2473d"/>
    <p:sldId xmlns:r="http://schemas.openxmlformats.org/officeDocument/2006/relationships" id="261" r:id="Rfe54de5a85b94cdf"/>
    <p:sldId xmlns:r="http://schemas.openxmlformats.org/officeDocument/2006/relationships" id="262" r:id="R15594d8e577744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bb55ea55e4a2f" /><Relationship Type="http://schemas.openxmlformats.org/officeDocument/2006/relationships/slide" Target="/ppt/slides/slide1.xml" Id="R36183b7408de47c4" /><Relationship Type="http://schemas.openxmlformats.org/officeDocument/2006/relationships/slide" Target="/ppt/slides/slide2.xml" Id="Rc59a8adb9bf54302" /><Relationship Type="http://schemas.openxmlformats.org/officeDocument/2006/relationships/slide" Target="/ppt/slides/slide3.xml" Id="Rbfa509d7834a4c2c" /><Relationship Type="http://schemas.openxmlformats.org/officeDocument/2006/relationships/slide" Target="/ppt/slides/slide4.xml" Id="Ra6bd7bdd480b4d66" /><Relationship Type="http://schemas.openxmlformats.org/officeDocument/2006/relationships/slide" Target="/ppt/slides/slide5.xml" Id="Rd69d2519b4d2473d" /><Relationship Type="http://schemas.openxmlformats.org/officeDocument/2006/relationships/slide" Target="/ppt/slides/slide6.xml" Id="Rfe54de5a85b94cdf" /><Relationship Type="http://schemas.openxmlformats.org/officeDocument/2006/relationships/slide" Target="/ppt/slides/slide7.xml" Id="R15594d8e577744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cc9a15b004e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d8e5ccc414c14" /><Relationship Type="http://schemas.openxmlformats.org/officeDocument/2006/relationships/theme" Target="/ppt/slideMasters/theme/theme1.xml" Id="Re64aca97014d4d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8d8e5ccc414c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940d626ca40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44ca4d330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ae573563b4f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a2bc203a2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8fca0b78741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1adca3ad843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cea39059847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CTRL35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CTRL35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11 291 988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JAKOBSEN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935 761 468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