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61bf451b1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a6257f1464f69"/>
  </p:sldMasterIdLst>
  <p:sldIdLst>
    <p:sldId xmlns:r="http://schemas.openxmlformats.org/officeDocument/2006/relationships" id="256" r:id="R7efeddb634d54e00"/>
    <p:sldId xmlns:r="http://schemas.openxmlformats.org/officeDocument/2006/relationships" id="257" r:id="R0d52a31e3edc498b"/>
    <p:sldId xmlns:r="http://schemas.openxmlformats.org/officeDocument/2006/relationships" id="258" r:id="Re48cac3791544620"/>
    <p:sldId xmlns:r="http://schemas.openxmlformats.org/officeDocument/2006/relationships" id="259" r:id="R67537175da294368"/>
    <p:sldId xmlns:r="http://schemas.openxmlformats.org/officeDocument/2006/relationships" id="260" r:id="R091998f5415a4535"/>
    <p:sldId xmlns:r="http://schemas.openxmlformats.org/officeDocument/2006/relationships" id="261" r:id="R03da0618349840a2"/>
    <p:sldId xmlns:r="http://schemas.openxmlformats.org/officeDocument/2006/relationships" id="262" r:id="R0cfefa3c0d07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a6257f1464f69" /><Relationship Type="http://schemas.openxmlformats.org/officeDocument/2006/relationships/slide" Target="/ppt/slides/slide1.xml" Id="R7efeddb634d54e00" /><Relationship Type="http://schemas.openxmlformats.org/officeDocument/2006/relationships/slide" Target="/ppt/slides/slide2.xml" Id="R0d52a31e3edc498b" /><Relationship Type="http://schemas.openxmlformats.org/officeDocument/2006/relationships/slide" Target="/ppt/slides/slide3.xml" Id="Re48cac3791544620" /><Relationship Type="http://schemas.openxmlformats.org/officeDocument/2006/relationships/slide" Target="/ppt/slides/slide4.xml" Id="R67537175da294368" /><Relationship Type="http://schemas.openxmlformats.org/officeDocument/2006/relationships/slide" Target="/ppt/slides/slide5.xml" Id="R091998f5415a4535" /><Relationship Type="http://schemas.openxmlformats.org/officeDocument/2006/relationships/slide" Target="/ppt/slides/slide6.xml" Id="R03da0618349840a2" /><Relationship Type="http://schemas.openxmlformats.org/officeDocument/2006/relationships/slide" Target="/ppt/slides/slide7.xml" Id="R0cfefa3c0d07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253ba65fa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863c42134331" /><Relationship Type="http://schemas.openxmlformats.org/officeDocument/2006/relationships/theme" Target="/ppt/slideMasters/theme/theme1.xml" Id="Re6a575836bff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8863c4213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7334a62f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424fcfb8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fcf50048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4957c9d9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93283c3c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4deb488b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090702d6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