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9dfeb3390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346def59742d2"/>
  </p:sldMasterIdLst>
  <p:sldIdLst>
    <p:sldId xmlns:r="http://schemas.openxmlformats.org/officeDocument/2006/relationships" id="256" r:id="Rfd375bb66c7e4fe3"/>
    <p:sldId xmlns:r="http://schemas.openxmlformats.org/officeDocument/2006/relationships" id="257" r:id="Rd3e984e5a8444ceb"/>
    <p:sldId xmlns:r="http://schemas.openxmlformats.org/officeDocument/2006/relationships" id="258" r:id="R8876cb1451c24cf1"/>
    <p:sldId xmlns:r="http://schemas.openxmlformats.org/officeDocument/2006/relationships" id="259" r:id="Ref3efa03a38e404c"/>
    <p:sldId xmlns:r="http://schemas.openxmlformats.org/officeDocument/2006/relationships" id="260" r:id="R85856eeae0bc494d"/>
    <p:sldId xmlns:r="http://schemas.openxmlformats.org/officeDocument/2006/relationships" id="261" r:id="Rec9d45df4a9e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346def59742d2" /><Relationship Type="http://schemas.openxmlformats.org/officeDocument/2006/relationships/slide" Target="/ppt/slides/slide1.xml" Id="Rfd375bb66c7e4fe3" /><Relationship Type="http://schemas.openxmlformats.org/officeDocument/2006/relationships/slide" Target="/ppt/slides/slide2.xml" Id="Rd3e984e5a8444ceb" /><Relationship Type="http://schemas.openxmlformats.org/officeDocument/2006/relationships/slide" Target="/ppt/slides/slide3.xml" Id="R8876cb1451c24cf1" /><Relationship Type="http://schemas.openxmlformats.org/officeDocument/2006/relationships/slide" Target="/ppt/slides/slide4.xml" Id="Ref3efa03a38e404c" /><Relationship Type="http://schemas.openxmlformats.org/officeDocument/2006/relationships/slide" Target="/ppt/slides/slide5.xml" Id="R85856eeae0bc494d" /><Relationship Type="http://schemas.openxmlformats.org/officeDocument/2006/relationships/slide" Target="/ppt/slides/slide6.xml" Id="Rec9d45df4a9e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b92f014d8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0e6889054612" /><Relationship Type="http://schemas.openxmlformats.org/officeDocument/2006/relationships/theme" Target="/ppt/slideMasters/theme/theme1.xml" Id="R3edc3b58a726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b0e688905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840576677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905babe0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2d85522c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bf2e2c8f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3d48b049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da1c4f885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