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3eed619458746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76c79559c954891"/>
  </p:sldMasterIdLst>
  <p:sldIdLst>
    <p:sldId xmlns:r="http://schemas.openxmlformats.org/officeDocument/2006/relationships" id="256" r:id="Rcd9957be43ec43b9"/>
    <p:sldId xmlns:r="http://schemas.openxmlformats.org/officeDocument/2006/relationships" id="257" r:id="R0908036f64e04474"/>
    <p:sldId xmlns:r="http://schemas.openxmlformats.org/officeDocument/2006/relationships" id="258" r:id="Rae7f360afe654316"/>
    <p:sldId xmlns:r="http://schemas.openxmlformats.org/officeDocument/2006/relationships" id="259" r:id="R77bde6a0c83c4c7d"/>
    <p:sldId xmlns:r="http://schemas.openxmlformats.org/officeDocument/2006/relationships" id="260" r:id="Rd4e8bd3451ae4af9"/>
    <p:sldId xmlns:r="http://schemas.openxmlformats.org/officeDocument/2006/relationships" id="261" r:id="Raf7137082440445d"/>
    <p:sldId xmlns:r="http://schemas.openxmlformats.org/officeDocument/2006/relationships" id="262" r:id="R91d80b05e1d7495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6c79559c954891" /><Relationship Type="http://schemas.openxmlformats.org/officeDocument/2006/relationships/slide" Target="/ppt/slides/slide1.xml" Id="Rcd9957be43ec43b9" /><Relationship Type="http://schemas.openxmlformats.org/officeDocument/2006/relationships/slide" Target="/ppt/slides/slide2.xml" Id="R0908036f64e04474" /><Relationship Type="http://schemas.openxmlformats.org/officeDocument/2006/relationships/slide" Target="/ppt/slides/slide3.xml" Id="Rae7f360afe654316" /><Relationship Type="http://schemas.openxmlformats.org/officeDocument/2006/relationships/slide" Target="/ppt/slides/slide4.xml" Id="R77bde6a0c83c4c7d" /><Relationship Type="http://schemas.openxmlformats.org/officeDocument/2006/relationships/slide" Target="/ppt/slides/slide5.xml" Id="Rd4e8bd3451ae4af9" /><Relationship Type="http://schemas.openxmlformats.org/officeDocument/2006/relationships/slide" Target="/ppt/slides/slide6.xml" Id="Raf7137082440445d" /><Relationship Type="http://schemas.openxmlformats.org/officeDocument/2006/relationships/slide" Target="/ppt/slides/slide7.xml" Id="R91d80b05e1d7495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5132070ac0d41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9960773b604cb8" /><Relationship Type="http://schemas.openxmlformats.org/officeDocument/2006/relationships/theme" Target="/ppt/slideMasters/theme/theme1.xml" Id="R54b6fbf99e5048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29960773b604cb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8eca934dd674c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621c7fd71441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a42cd5e62436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798bea519644f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7e9ba96e83430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6452a9340a40e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67571549fe40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STEDJEBERG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STEDJEBERG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STEDJEBERG HOLDING AS ble etablert [år] og holder til i Sellebakk.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STEDJEBERG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STEDJEBERG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STEDJEBERG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−1 415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192 085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2 191 585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STEDJEBERG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PETTER STEDJEBERG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STEDJEBERG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Jotneveien 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1654 Sellebakk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936 011 810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STEDJEBERG HOLDING AS</a:t>
            </a:r>
          </a:p>
        </p:txBody>
      </p:sp>
    </p:spTree>
  </p:cSld>
  <p:clrMapOvr>
    <a:masterClrMapping xmlns:a="http://schemas.openxmlformats.org/drawingml/2006/main"/>
  </p:clrMapOvr>
</p:sld>
</file>