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98d675db2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213372c8a7424f"/>
  </p:sldMasterIdLst>
  <p:sldIdLst>
    <p:sldId xmlns:r="http://schemas.openxmlformats.org/officeDocument/2006/relationships" id="256" r:id="R0180afb557464b86"/>
    <p:sldId xmlns:r="http://schemas.openxmlformats.org/officeDocument/2006/relationships" id="257" r:id="R2b0134faaeb0486f"/>
    <p:sldId xmlns:r="http://schemas.openxmlformats.org/officeDocument/2006/relationships" id="258" r:id="R63c4d5f195084219"/>
    <p:sldId xmlns:r="http://schemas.openxmlformats.org/officeDocument/2006/relationships" id="259" r:id="Re8b10de819674677"/>
    <p:sldId xmlns:r="http://schemas.openxmlformats.org/officeDocument/2006/relationships" id="260" r:id="R885d183ff3b64609"/>
    <p:sldId xmlns:r="http://schemas.openxmlformats.org/officeDocument/2006/relationships" id="261" r:id="Rae303e839e7b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213372c8a7424f" /><Relationship Type="http://schemas.openxmlformats.org/officeDocument/2006/relationships/slide" Target="/ppt/slides/slide1.xml" Id="R0180afb557464b86" /><Relationship Type="http://schemas.openxmlformats.org/officeDocument/2006/relationships/slide" Target="/ppt/slides/slide2.xml" Id="R2b0134faaeb0486f" /><Relationship Type="http://schemas.openxmlformats.org/officeDocument/2006/relationships/slide" Target="/ppt/slides/slide3.xml" Id="R63c4d5f195084219" /><Relationship Type="http://schemas.openxmlformats.org/officeDocument/2006/relationships/slide" Target="/ppt/slides/slide4.xml" Id="Re8b10de819674677" /><Relationship Type="http://schemas.openxmlformats.org/officeDocument/2006/relationships/slide" Target="/ppt/slides/slide5.xml" Id="R885d183ff3b64609" /><Relationship Type="http://schemas.openxmlformats.org/officeDocument/2006/relationships/slide" Target="/ppt/slides/slide6.xml" Id="Rae303e839e7b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9d316c6e8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d0855d686483e" /><Relationship Type="http://schemas.openxmlformats.org/officeDocument/2006/relationships/theme" Target="/ppt/slideMasters/theme/theme1.xml" Id="R7066b9d48e2a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d0855d68648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bb0d7d8f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03259c23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d8ed4942d42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7351c4730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e6693a764d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a535f01d9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