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6033fc123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e107cf77394926"/>
  </p:sldMasterIdLst>
  <p:sldIdLst>
    <p:sldId xmlns:r="http://schemas.openxmlformats.org/officeDocument/2006/relationships" id="256" r:id="Rb89b2c4e8a234953"/>
    <p:sldId xmlns:r="http://schemas.openxmlformats.org/officeDocument/2006/relationships" id="257" r:id="Rc9358ba5553b42ea"/>
    <p:sldId xmlns:r="http://schemas.openxmlformats.org/officeDocument/2006/relationships" id="258" r:id="R9b2d9416128d4ec4"/>
    <p:sldId xmlns:r="http://schemas.openxmlformats.org/officeDocument/2006/relationships" id="259" r:id="Rc0f2ef2e20114fdf"/>
    <p:sldId xmlns:r="http://schemas.openxmlformats.org/officeDocument/2006/relationships" id="260" r:id="R1aa9e804779c4ba6"/>
    <p:sldId xmlns:r="http://schemas.openxmlformats.org/officeDocument/2006/relationships" id="261" r:id="R8b5440a026ac42f5"/>
    <p:sldId xmlns:r="http://schemas.openxmlformats.org/officeDocument/2006/relationships" id="262" r:id="R438901e47565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107cf77394926" /><Relationship Type="http://schemas.openxmlformats.org/officeDocument/2006/relationships/slide" Target="/ppt/slides/slide1.xml" Id="Rb89b2c4e8a234953" /><Relationship Type="http://schemas.openxmlformats.org/officeDocument/2006/relationships/slide" Target="/ppt/slides/slide2.xml" Id="Rc9358ba5553b42ea" /><Relationship Type="http://schemas.openxmlformats.org/officeDocument/2006/relationships/slide" Target="/ppt/slides/slide3.xml" Id="R9b2d9416128d4ec4" /><Relationship Type="http://schemas.openxmlformats.org/officeDocument/2006/relationships/slide" Target="/ppt/slides/slide4.xml" Id="Rc0f2ef2e20114fdf" /><Relationship Type="http://schemas.openxmlformats.org/officeDocument/2006/relationships/slide" Target="/ppt/slides/slide5.xml" Id="R1aa9e804779c4ba6" /><Relationship Type="http://schemas.openxmlformats.org/officeDocument/2006/relationships/slide" Target="/ppt/slides/slide6.xml" Id="R8b5440a026ac42f5" /><Relationship Type="http://schemas.openxmlformats.org/officeDocument/2006/relationships/slide" Target="/ppt/slides/slide7.xml" Id="R438901e47565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c05359168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8f84a008d4296" /><Relationship Type="http://schemas.openxmlformats.org/officeDocument/2006/relationships/theme" Target="/ppt/slideMasters/theme/theme1.xml" Id="R628cccfbedae48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18f84a008d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7c0cb6bce4b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474a46f03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b7ab736ee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9095b83cd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16b517457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239d0c1e44d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1d5f06997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INDUSTRI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25 473 811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KJELL ARVID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ANETTE HOMLONG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KNUT ARNE HOOPER  –  19,5 %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Dagerskrybba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kjell.storeide@borgundindustri.no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936 070 434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